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media/image1.jpeg" ContentType="image/jpeg"/>
  <Override PartName="/ppt/media/image2.png" ContentType="image/png"/>
  <Override PartName="/ppt/media/image3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7559675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9563BB6-6D28-42EE-AB35-02742DDF026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A6063D-50A8-41A7-8721-1AE2686532A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3123A53-186F-4705-BD28-95AEFAFFDF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FB4242B-4C20-4071-871A-1348DD2E2F1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00C1B3A-7DEF-47BF-A110-878DD9ACD3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35F2BA-4604-4A76-AA72-472F00F87A9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553C8C2-8DA3-4F16-AEA4-78AA81DDF7B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6358BFC-88C3-4853-B21C-64D575CEB8E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440E298-F897-43A8-A6B6-6E737E983FD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5DCE9CC-A90F-493F-A91D-5E8BFF7883E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0647FD-996E-4B85-8236-1C73F92EB3B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spcAft>
                <a:spcPts val="1414"/>
              </a:spcAft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768D974-4BE6-4815-8FFD-BCA15AFE809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688716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C91C3AA-EB38-414C-A902-FD52D779BE7F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Homegrown Einsteins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3" name="" descr=""/>
          <p:cNvPicPr/>
          <p:nvPr/>
        </p:nvPicPr>
        <p:blipFill>
          <a:blip r:embed="rId1"/>
          <a:stretch/>
        </p:blipFill>
        <p:spPr>
          <a:xfrm>
            <a:off x="3468960" y="2194560"/>
            <a:ext cx="3023280" cy="3427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Facts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529560" y="2570760"/>
            <a:ext cx="9071640" cy="4989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The United States Has Produced only one homegrown Einstein since 1776.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Einstein emigrated to the U.S in 1933 after a visit, so he is not considered homegrown. (That's ok, though!)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spcAft>
                <a:spcPts val="1414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So who is the homegrown Einstein?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2066400" y="139680"/>
            <a:ext cx="1865520" cy="187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His name was Samuel Clemens</a:t>
            </a: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	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604440" y="1768680"/>
            <a:ext cx="8870040" cy="4989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Application>LibreOffice/7.6.4.1$Windows_X86_64 LibreOffice_project/e19e193f88cd6c0525a17fb7a176ed8e6a3e2aa1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2024-04-23T22:18:25Z</dcterms:created>
  <dc:creator/>
  <dc:description/>
  <dc:language>en-US</dc:language>
  <cp:lastModifiedBy/>
  <dcterms:modified xsi:type="dcterms:W3CDTF">2024-04-23T22:53:25Z</dcterms:modified>
  <cp:revision>3</cp:revision>
  <dc:subject/>
  <dc:title/>
</cp:coreProperties>
</file>