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AF562-6323-4AD9-A446-B81F48A25C3D}" v="39" dt="2021-11-03T09:15:0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chizuki Anna" userId="4a022719af82f031" providerId="LiveId" clId="{DCCAF562-6323-4AD9-A446-B81F48A25C3D}"/>
    <pc:docChg chg="addSld modSld">
      <pc:chgData name="Mochizuki Anna" userId="4a022719af82f031" providerId="LiveId" clId="{DCCAF562-6323-4AD9-A446-B81F48A25C3D}" dt="2021-11-03T09:15:12.617" v="287" actId="14100"/>
      <pc:docMkLst>
        <pc:docMk/>
      </pc:docMkLst>
      <pc:sldChg chg="modSp new mod">
        <pc:chgData name="Mochizuki Anna" userId="4a022719af82f031" providerId="LiveId" clId="{DCCAF562-6323-4AD9-A446-B81F48A25C3D}" dt="2021-11-03T09:10:11.185" v="44"/>
        <pc:sldMkLst>
          <pc:docMk/>
          <pc:sldMk cId="1385550137" sldId="256"/>
        </pc:sldMkLst>
        <pc:spChg chg="mod">
          <ac:chgData name="Mochizuki Anna" userId="4a022719af82f031" providerId="LiveId" clId="{DCCAF562-6323-4AD9-A446-B81F48A25C3D}" dt="2021-11-03T09:10:04.987" v="12" actId="20577"/>
          <ac:spMkLst>
            <pc:docMk/>
            <pc:sldMk cId="1385550137" sldId="256"/>
            <ac:spMk id="2" creationId="{C69CD063-1EC4-4907-8016-DC5BE3DA98AA}"/>
          </ac:spMkLst>
        </pc:spChg>
        <pc:spChg chg="mod">
          <ac:chgData name="Mochizuki Anna" userId="4a022719af82f031" providerId="LiveId" clId="{DCCAF562-6323-4AD9-A446-B81F48A25C3D}" dt="2021-11-03T09:10:11.185" v="44"/>
          <ac:spMkLst>
            <pc:docMk/>
            <pc:sldMk cId="1385550137" sldId="256"/>
            <ac:spMk id="3" creationId="{D10E9A82-EC6D-4096-B50B-E1AE37EDD2F8}"/>
          </ac:spMkLst>
        </pc:spChg>
      </pc:sldChg>
      <pc:sldChg chg="modSp new mod">
        <pc:chgData name="Mochizuki Anna" userId="4a022719af82f031" providerId="LiveId" clId="{DCCAF562-6323-4AD9-A446-B81F48A25C3D}" dt="2021-11-03T09:15:12.617" v="287" actId="14100"/>
        <pc:sldMkLst>
          <pc:docMk/>
          <pc:sldMk cId="1067367423" sldId="257"/>
        </pc:sldMkLst>
        <pc:spChg chg="mod">
          <ac:chgData name="Mochizuki Anna" userId="4a022719af82f031" providerId="LiveId" clId="{DCCAF562-6323-4AD9-A446-B81F48A25C3D}" dt="2021-11-03T09:14:36.890" v="111" actId="20577"/>
          <ac:spMkLst>
            <pc:docMk/>
            <pc:sldMk cId="1067367423" sldId="257"/>
            <ac:spMk id="2" creationId="{030DBCD3-4F63-4D86-B5EF-D3BBDDE209DA}"/>
          </ac:spMkLst>
        </pc:spChg>
        <pc:spChg chg="mod">
          <ac:chgData name="Mochizuki Anna" userId="4a022719af82f031" providerId="LiveId" clId="{DCCAF562-6323-4AD9-A446-B81F48A25C3D}" dt="2021-11-03T09:15:12.617" v="287" actId="14100"/>
          <ac:spMkLst>
            <pc:docMk/>
            <pc:sldMk cId="1067367423" sldId="257"/>
            <ac:spMk id="3" creationId="{E8E5C0CE-517C-4137-ABD8-E9E475CF2C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0FC26-ABD3-4FC7-9947-D9E672281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8D183-13B6-4BEE-8BD0-804A5257E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9F19B-4C31-461D-ABAC-7C787E7C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DE1CA-D1B2-4178-B1C4-C5E4BD3A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2B47D-8D85-4C9D-8301-48B6B5CB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62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827B3-000A-4449-A695-20E3A31B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9A4273-D1AE-40A8-A712-C70A1203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D00AA-718C-4EEB-9E0F-20027117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EBC10-B917-44EA-9133-B6E8E31F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7F2503-C815-4F74-BDEE-027BD857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63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1A3448-AB18-4E67-BF28-FA629691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AFF08-C354-4973-93DF-4A684E2F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FF14A-0D18-4995-A7B3-1E695263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70609C-50C8-46B4-A4CE-3B5D1D83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2209D-31BF-4BA5-9903-6A8E7ADD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65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1482A-3DA8-4DBE-840F-43DF7A69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CD0E0-5E37-4815-8F6E-86F7D582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13AE0-A659-46D7-A1A2-D6B08A34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17186F-CCCE-4513-A978-B26183EA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558EB-A8C5-4D7B-A5FD-1DB2134B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11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9CE9-00CD-42D0-818C-69A0435F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069B0C-F533-4EF3-8471-A1BE29A7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37E7B-F9CD-4B34-A95C-ECCCF3C8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BAE16-BEF5-47A9-BC30-101AA761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F97ECF-88B2-4552-BEF0-E896CF49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39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C275A-FCC1-4258-A179-2A683B27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5D0DD1-C7DB-46A8-A96F-96795FFCC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B678AB-3B60-4055-99E8-B4EE5801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CF27E0-476E-4DF1-A46F-1270E480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595A0C-D96C-4287-BDDD-7DDC55E9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59585E-47E3-4FBA-AD59-3F002297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65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37A71-43F7-4043-8CB1-3E43810D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73373-3A6A-4C27-AC8A-FB68BA41F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66A5C2-85FD-47E6-9212-D9B1E1D1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46CB6A-6641-40B9-AE29-127850180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C0730C-5C4B-4E6E-B382-A29D953C4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D8911C-7581-4D65-99ED-39DC6E4B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9BCE29-9A8F-43EA-B2E8-F9A6946D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207A38-4EE0-400F-BE7D-4B6E4E3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8B9B9-577F-4DB9-BA55-87D1820C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0821FD-A810-4D35-A045-1C6E44D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F1BBBA-1532-44AC-AD4E-1D995954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F721A1-3381-4E39-9FB5-BAC89E2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5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D3A196-B437-43F8-81C5-87A996DC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9B9EE2-1FE8-477F-B2C8-7036FFA0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65221-F35F-4C8A-8EC1-9F065AEF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5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7F824-6E38-4711-8251-0D8FA797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C3B3EB-5F82-4CFE-9C44-485ED9D0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DA79D4-B18B-4BD4-AE12-F8E259FAE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991129-5853-4B43-B22E-7E9FC5F1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43A0FB-D250-44F2-B857-F9441B4B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F214C0-92E4-4819-A279-59C3CF12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46200-6CE3-4E7F-9DA9-9035B0A3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365DDC-64A4-4519-ADAC-E2FED4016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1E8E8A-1BAB-4632-8421-936C6D73D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7CF402-4FAB-40B8-A0DC-8026BD04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02751-60EA-4514-BE09-66F88372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564242-0795-42DB-A995-87E15A04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85A51B-8452-44E5-974E-7F8C067C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F873F1-04C0-49A0-AB1B-388EA242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8437E-0F64-47F7-9A32-63238DDDA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87BA-932E-4AE9-8C26-1ED8823782BB}" type="datetimeFigureOut">
              <a:rPr kumimoji="1" lang="ja-JP" altLang="en-US" smtClean="0"/>
              <a:t>2021/11/3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029D5-EBDE-4C3D-92DE-5781C0D79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A520EE-EB9B-478F-9A07-33E9D5A0B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5E5E-C5B0-4EC7-962F-F267FD157D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CD063-1EC4-4907-8016-DC5BE3DA9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2021/11/03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0E9A82-EC6D-4096-B50B-E1AE37EDD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全体進捗報告書</a:t>
            </a:r>
          </a:p>
        </p:txBody>
      </p:sp>
    </p:spTree>
    <p:extLst>
      <p:ext uri="{BB962C8B-B14F-4D97-AF65-F5344CB8AC3E}">
        <p14:creationId xmlns:p14="http://schemas.microsoft.com/office/powerpoint/2010/main" val="138555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DBCD3-4F63-4D86-B5EF-D3BBDDE2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作業日程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5C0CE-517C-4137-ABD8-E9E475CF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1564105"/>
            <a:ext cx="11694695" cy="4612858"/>
          </a:xfrm>
        </p:spPr>
        <p:txBody>
          <a:bodyPr/>
          <a:lstStyle/>
          <a:p>
            <a:r>
              <a:rPr kumimoji="1" lang="en-US" altLang="ja-JP" dirty="0"/>
              <a:t>2021/11/03 </a:t>
            </a:r>
            <a:r>
              <a:rPr kumimoji="1" lang="ja-JP" altLang="en-US" dirty="0"/>
              <a:t>全体会議を行い、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の使い方の共有、開発計画書の作成</a:t>
            </a:r>
          </a:p>
        </p:txBody>
      </p:sp>
    </p:spTree>
    <p:extLst>
      <p:ext uri="{BB962C8B-B14F-4D97-AF65-F5344CB8AC3E}">
        <p14:creationId xmlns:p14="http://schemas.microsoft.com/office/powerpoint/2010/main" val="10673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2021/11/03</vt:lpstr>
      <vt:lpstr>作業日程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2021/11/03</dc:title>
  <dc:creator>Mochizuki Anna</dc:creator>
  <cp:lastModifiedBy>Mochizuki Anna</cp:lastModifiedBy>
  <cp:revision>1</cp:revision>
  <dcterms:created xsi:type="dcterms:W3CDTF">2021-11-03T09:09:56Z</dcterms:created>
  <dcterms:modified xsi:type="dcterms:W3CDTF">2021-11-03T09:15:14Z</dcterms:modified>
</cp:coreProperties>
</file>