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CAF562-6323-4AD9-A446-B81F48A25C3D}" v="39" dt="2021-11-03T09:15:04.3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25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chizuki Anna" userId="4a022719af82f031" providerId="LiveId" clId="{DCCAF562-6323-4AD9-A446-B81F48A25C3D}"/>
    <pc:docChg chg="addSld modSld">
      <pc:chgData name="Mochizuki Anna" userId="4a022719af82f031" providerId="LiveId" clId="{DCCAF562-6323-4AD9-A446-B81F48A25C3D}" dt="2021-11-03T09:15:12.617" v="287" actId="14100"/>
      <pc:docMkLst>
        <pc:docMk/>
      </pc:docMkLst>
      <pc:sldChg chg="modSp new mod">
        <pc:chgData name="Mochizuki Anna" userId="4a022719af82f031" providerId="LiveId" clId="{DCCAF562-6323-4AD9-A446-B81F48A25C3D}" dt="2021-11-03T09:10:11.185" v="44"/>
        <pc:sldMkLst>
          <pc:docMk/>
          <pc:sldMk cId="1385550137" sldId="256"/>
        </pc:sldMkLst>
        <pc:spChg chg="mod">
          <ac:chgData name="Mochizuki Anna" userId="4a022719af82f031" providerId="LiveId" clId="{DCCAF562-6323-4AD9-A446-B81F48A25C3D}" dt="2021-11-03T09:10:04.987" v="12" actId="20577"/>
          <ac:spMkLst>
            <pc:docMk/>
            <pc:sldMk cId="1385550137" sldId="256"/>
            <ac:spMk id="2" creationId="{C69CD063-1EC4-4907-8016-DC5BE3DA98AA}"/>
          </ac:spMkLst>
        </pc:spChg>
        <pc:spChg chg="mod">
          <ac:chgData name="Mochizuki Anna" userId="4a022719af82f031" providerId="LiveId" clId="{DCCAF562-6323-4AD9-A446-B81F48A25C3D}" dt="2021-11-03T09:10:11.185" v="44"/>
          <ac:spMkLst>
            <pc:docMk/>
            <pc:sldMk cId="1385550137" sldId="256"/>
            <ac:spMk id="3" creationId="{D10E9A82-EC6D-4096-B50B-E1AE37EDD2F8}"/>
          </ac:spMkLst>
        </pc:spChg>
      </pc:sldChg>
      <pc:sldChg chg="modSp new mod">
        <pc:chgData name="Mochizuki Anna" userId="4a022719af82f031" providerId="LiveId" clId="{DCCAF562-6323-4AD9-A446-B81F48A25C3D}" dt="2021-11-03T09:15:12.617" v="287" actId="14100"/>
        <pc:sldMkLst>
          <pc:docMk/>
          <pc:sldMk cId="1067367423" sldId="257"/>
        </pc:sldMkLst>
        <pc:spChg chg="mod">
          <ac:chgData name="Mochizuki Anna" userId="4a022719af82f031" providerId="LiveId" clId="{DCCAF562-6323-4AD9-A446-B81F48A25C3D}" dt="2021-11-03T09:14:36.890" v="111" actId="20577"/>
          <ac:spMkLst>
            <pc:docMk/>
            <pc:sldMk cId="1067367423" sldId="257"/>
            <ac:spMk id="2" creationId="{030DBCD3-4F63-4D86-B5EF-D3BBDDE209DA}"/>
          </ac:spMkLst>
        </pc:spChg>
        <pc:spChg chg="mod">
          <ac:chgData name="Mochizuki Anna" userId="4a022719af82f031" providerId="LiveId" clId="{DCCAF562-6323-4AD9-A446-B81F48A25C3D}" dt="2021-11-03T09:15:12.617" v="287" actId="14100"/>
          <ac:spMkLst>
            <pc:docMk/>
            <pc:sldMk cId="1067367423" sldId="257"/>
            <ac:spMk id="3" creationId="{E8E5C0CE-517C-4137-ABD8-E9E475CF2CD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90FC26-ABD3-4FC7-9947-D9E672281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A88D183-13B6-4BEE-8BD0-804A5257E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C9F19B-4C31-461D-ABAC-7C787E7C6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B87BA-932E-4AE9-8C26-1ED8823782BB}" type="datetimeFigureOut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BDE1CA-D1B2-4178-B1C4-C5E4BD3A6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52B47D-8D85-4C9D-8301-48B6B5CBA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15E5E-C5B0-4EC7-962F-F267FD157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562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B827B3-000A-4449-A695-20E3A31BE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9A4273-D1AE-40A8-A712-C70A1203F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7D00AA-718C-4EEB-9E0F-20027117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B87BA-932E-4AE9-8C26-1ED8823782BB}" type="datetimeFigureOut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DEBC10-B917-44EA-9133-B6E8E31FB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7F2503-C815-4F74-BDEE-027BD857B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15E5E-C5B0-4EC7-962F-F267FD157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963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91A3448-AB18-4E67-BF28-FA6296919F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4AFF08-C354-4973-93DF-4A684E2FC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CFF14A-0D18-4995-A7B3-1E6952632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B87BA-932E-4AE9-8C26-1ED8823782BB}" type="datetimeFigureOut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70609C-50C8-46B4-A4CE-3B5D1D833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22209D-31BF-4BA5-9903-6A8E7ADD7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15E5E-C5B0-4EC7-962F-F267FD157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65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A1482A-3DA8-4DBE-840F-43DF7A69B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ACD0E0-5E37-4815-8F6E-86F7D582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413AE0-A659-46D7-A1A2-D6B08A347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B87BA-932E-4AE9-8C26-1ED8823782BB}" type="datetimeFigureOut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17186F-CCCE-4513-A978-B26183EA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D558EB-A8C5-4D7B-A5FD-1DB2134B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15E5E-C5B0-4EC7-962F-F267FD157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3118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ED9CE9-00CD-42D0-818C-69A0435FE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E069B0C-F533-4EF3-8471-A1BE29A79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937E7B-F9CD-4B34-A95C-ECCCF3C84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B87BA-932E-4AE9-8C26-1ED8823782BB}" type="datetimeFigureOut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8BAE16-BEF5-47A9-BC30-101AA7619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F97ECF-88B2-4552-BEF0-E896CF49F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15E5E-C5B0-4EC7-962F-F267FD157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394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4C275A-FCC1-4258-A179-2A683B276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5D0DD1-C7DB-46A8-A96F-96795FFCC6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2B678AB-3B60-4055-99E8-B4EE58013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CF27E0-476E-4DF1-A46F-1270E4802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B87BA-932E-4AE9-8C26-1ED8823782BB}" type="datetimeFigureOut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595A0C-D96C-4287-BDDD-7DDC55E90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59585E-47E3-4FBA-AD59-3F002297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15E5E-C5B0-4EC7-962F-F267FD157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265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537A71-43F7-4043-8CB1-3E43810DB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A73373-3A6A-4C27-AC8A-FB68BA41F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666A5C2-85FD-47E6-9212-D9B1E1D10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D46CB6A-6641-40B9-AE29-1278501807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3C0730C-5C4B-4E6E-B382-A29D953C4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4D8911C-7581-4D65-99ED-39DC6E4BF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B87BA-932E-4AE9-8C26-1ED8823782BB}" type="datetimeFigureOut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99BCE29-9A8F-43EA-B2E8-F9A6946D9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9207A38-4EE0-400F-BE7D-4B6E4E3B6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15E5E-C5B0-4EC7-962F-F267FD157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465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08B9B9-577F-4DB9-BA55-87D1820CF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F0821FD-A810-4D35-A045-1C6E44D85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B87BA-932E-4AE9-8C26-1ED8823782BB}" type="datetimeFigureOut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4F1BBBA-1532-44AC-AD4E-1D995954E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4F721A1-3381-4E39-9FB5-BAC89E2C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15E5E-C5B0-4EC7-962F-F267FD157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0563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1D3A196-B437-43F8-81C5-87A996DCB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B87BA-932E-4AE9-8C26-1ED8823782BB}" type="datetimeFigureOut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79B9EE2-1FE8-477F-B2C8-7036FFA00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DB65221-F35F-4C8A-8EC1-9F065AEF7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15E5E-C5B0-4EC7-962F-F267FD157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3552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07F824-6E38-4711-8251-0D8FA797A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C3B3EB-5F82-4CFE-9C44-485ED9D03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6DA79D4-B18B-4BD4-AE12-F8E259FAE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991129-5853-4B43-B22E-7E9FC5F1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B87BA-932E-4AE9-8C26-1ED8823782BB}" type="datetimeFigureOut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843A0FB-D250-44F2-B857-F9441B4B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F214C0-92E4-4819-A279-59C3CF124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15E5E-C5B0-4EC7-962F-F267FD157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94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546200-6CE3-4E7F-9DA9-9035B0A31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2365DDC-64A4-4519-ADAC-E2FED4016E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71E8E8A-1BAB-4632-8421-936C6D73D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7CF402-4FAB-40B8-A0DC-8026BD04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B87BA-932E-4AE9-8C26-1ED8823782BB}" type="datetimeFigureOut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302751-60EA-4514-BE09-66F883728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564242-0795-42DB-A995-87E15A04F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15E5E-C5B0-4EC7-962F-F267FD157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501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885A51B-8452-44E5-974E-7F8C067C8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F873F1-04C0-49A0-AB1B-388EA2424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F8437E-0F64-47F7-9A32-63238DDDAB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B87BA-932E-4AE9-8C26-1ED8823782BB}" type="datetimeFigureOut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2029D5-EBDE-4C3D-92DE-5781C0D79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A520EE-EB9B-478F-9A07-33E9D5A0B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15E5E-C5B0-4EC7-962F-F267FD157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071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9CD063-1EC4-4907-8016-DC5BE3DA98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2021/11/05</a:t>
            </a:r>
            <a:r>
              <a:rPr kumimoji="1" lang="ja-JP" altLang="en-US" dirty="0"/>
              <a:t>全体進捗報告書</a:t>
            </a:r>
            <a:br>
              <a:rPr kumimoji="1" lang="ja-JP" altLang="en-US" dirty="0"/>
            </a:b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10E9A82-EC6D-4096-B50B-E1AE37EDD2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ja-JP" altLang="en-US" dirty="0"/>
              <a:t>メンバー</a:t>
            </a:r>
            <a:endParaRPr kumimoji="1" lang="en-US" altLang="ja-JP" dirty="0"/>
          </a:p>
          <a:p>
            <a:r>
              <a:rPr lang="ja-JP" altLang="en-US" dirty="0"/>
              <a:t>望月杏奈</a:t>
            </a:r>
            <a:endParaRPr lang="en-US" altLang="ja-JP" dirty="0"/>
          </a:p>
          <a:p>
            <a:r>
              <a:rPr kumimoji="1" lang="ja-JP" altLang="en-US" dirty="0"/>
              <a:t>上田翠鳩</a:t>
            </a:r>
            <a:endParaRPr kumimoji="1" lang="en-US" altLang="ja-JP" dirty="0"/>
          </a:p>
          <a:p>
            <a:r>
              <a:rPr lang="ja-JP" altLang="en-US" dirty="0"/>
              <a:t>鈴木有里</a:t>
            </a:r>
            <a:endParaRPr lang="en-US" altLang="ja-JP" dirty="0"/>
          </a:p>
          <a:p>
            <a:r>
              <a:rPr kumimoji="1" lang="ja-JP" altLang="en-US" dirty="0"/>
              <a:t>山口秀敏</a:t>
            </a:r>
          </a:p>
        </p:txBody>
      </p:sp>
    </p:spTree>
    <p:extLst>
      <p:ext uri="{BB962C8B-B14F-4D97-AF65-F5344CB8AC3E}">
        <p14:creationId xmlns:p14="http://schemas.microsoft.com/office/powerpoint/2010/main" val="1385550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0DBCD3-4F63-4D86-B5EF-D3BBDDE20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作業日程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E5C0CE-517C-4137-ABD8-E9E475CF2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821" y="1564105"/>
            <a:ext cx="11694695" cy="4612858"/>
          </a:xfrm>
        </p:spPr>
        <p:txBody>
          <a:bodyPr/>
          <a:lstStyle/>
          <a:p>
            <a:r>
              <a:rPr kumimoji="1" lang="en-US" altLang="ja-JP" dirty="0"/>
              <a:t>2021/10/29 </a:t>
            </a:r>
            <a:r>
              <a:rPr lang="ja-JP" altLang="en-US" dirty="0"/>
              <a:t>リーダーを決め、今後行う事の確認を行った。</a:t>
            </a:r>
            <a:endParaRPr kumimoji="1" lang="en-US" altLang="ja-JP" dirty="0"/>
          </a:p>
          <a:p>
            <a:r>
              <a:rPr kumimoji="1" lang="en-US" altLang="ja-JP" dirty="0"/>
              <a:t>2021/11/03 </a:t>
            </a:r>
            <a:r>
              <a:rPr kumimoji="1" lang="ja-JP" altLang="en-US" dirty="0"/>
              <a:t>全体会議を行い、</a:t>
            </a:r>
            <a:r>
              <a:rPr kumimoji="1" lang="en-US" altLang="ja-JP" dirty="0"/>
              <a:t>Git</a:t>
            </a:r>
            <a:r>
              <a:rPr kumimoji="1" lang="ja-JP" altLang="en-US" dirty="0"/>
              <a:t>の使い方の共有、開発計画書の作成</a:t>
            </a:r>
            <a:endParaRPr kumimoji="1" lang="en-US" altLang="ja-JP" dirty="0"/>
          </a:p>
          <a:p>
            <a:r>
              <a:rPr lang="en-US" altLang="ja-JP" dirty="0"/>
              <a:t>2021/11/05 </a:t>
            </a:r>
            <a:r>
              <a:rPr lang="ja-JP" altLang="en-US" dirty="0"/>
              <a:t>授業内で会議を行い、開発ルールの作成と画面シナリオに着手した。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7367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7E52CD-DC79-4455-9E75-39EFD259D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7449"/>
            <a:ext cx="11111630" cy="6353871"/>
          </a:xfrm>
        </p:spPr>
        <p:txBody>
          <a:bodyPr/>
          <a:lstStyle/>
          <a:p>
            <a:pPr marL="0" indent="0">
              <a:buNone/>
            </a:pPr>
            <a:endParaRPr kumimoji="1" lang="en-US" altLang="ja-JP" dirty="0"/>
          </a:p>
          <a:p>
            <a:r>
              <a:rPr kumimoji="1" lang="ja-JP" altLang="en-US" dirty="0"/>
              <a:t>メンバー全体の作業内容（個人の進捗内容をまとめる）</a:t>
            </a:r>
            <a:endParaRPr kumimoji="1" lang="en-US" altLang="ja-JP" dirty="0"/>
          </a:p>
          <a:p>
            <a:r>
              <a:rPr lang="ja-JP" altLang="en-US" dirty="0"/>
              <a:t>メンバー全体の課題点</a:t>
            </a:r>
            <a:endParaRPr lang="en-US" altLang="ja-JP" dirty="0"/>
          </a:p>
          <a:p>
            <a:r>
              <a:rPr kumimoji="1" lang="ja-JP" altLang="en-US" dirty="0"/>
              <a:t>来週までに行う事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・</a:t>
            </a:r>
            <a:r>
              <a:rPr kumimoji="1" lang="ja-JP" altLang="en-US" strike="sngStrike" dirty="0"/>
              <a:t>開発ルールの作成</a:t>
            </a:r>
            <a:endParaRPr lang="en-US" altLang="ja-JP" strike="sngStrike" dirty="0"/>
          </a:p>
          <a:p>
            <a:pPr marL="0" indent="0">
              <a:buNone/>
            </a:pPr>
            <a:r>
              <a:rPr lang="ja-JP" altLang="en-US" dirty="0"/>
              <a:t>　・画面シナリオの作成（</a:t>
            </a:r>
            <a:r>
              <a:rPr lang="en-US" altLang="ja-JP" dirty="0"/>
              <a:t>Figma</a:t>
            </a:r>
            <a:r>
              <a:rPr lang="ja-JP" altLang="en-US" dirty="0"/>
              <a:t>）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来週以降のスケジュール</a:t>
            </a:r>
            <a:endParaRPr lang="en-US" altLang="ja-JP" dirty="0"/>
          </a:p>
          <a:p>
            <a:r>
              <a:rPr lang="en-US" altLang="ja-JP" b="0" strike="sngStrike" dirty="0">
                <a:effectLst/>
                <a:latin typeface="Consolas" panose="020B0609020204030204" pitchFamily="49" charset="0"/>
              </a:rPr>
              <a:t>11/5</a:t>
            </a:r>
            <a:r>
              <a:rPr lang="ja-JP" altLang="en-US" b="0" strike="sngStrike" dirty="0">
                <a:effectLst/>
                <a:latin typeface="Consolas" panose="020B0609020204030204" pitchFamily="49" charset="0"/>
              </a:rPr>
              <a:t>　開発計画書追記、開発ルールの作成、画面シナリオの作成</a:t>
            </a:r>
            <a:endParaRPr lang="en-US" altLang="ja-JP" b="0" strike="sngStrike" dirty="0"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effectLst/>
                <a:latin typeface="Consolas" panose="020B0609020204030204" pitchFamily="49" charset="0"/>
              </a:rPr>
              <a:t>11/10 </a:t>
            </a:r>
            <a:r>
              <a:rPr lang="ja-JP" altLang="en-US" b="0" dirty="0">
                <a:effectLst/>
                <a:latin typeface="Consolas" panose="020B0609020204030204" pitchFamily="49" charset="0"/>
              </a:rPr>
              <a:t>画面シナリオ</a:t>
            </a:r>
            <a:r>
              <a:rPr lang="ja-JP" altLang="en-US" dirty="0">
                <a:latin typeface="Consolas" panose="020B0609020204030204" pitchFamily="49" charset="0"/>
              </a:rPr>
              <a:t>のピアレビューと</a:t>
            </a:r>
            <a:r>
              <a:rPr lang="ja-JP" altLang="en-US" b="0" dirty="0">
                <a:effectLst/>
                <a:latin typeface="Consolas" panose="020B0609020204030204" pitchFamily="49" charset="0"/>
              </a:rPr>
              <a:t>インスペクション１</a:t>
            </a:r>
            <a:endParaRPr lang="en-US" altLang="ja-JP" b="0" dirty="0"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effectLst/>
                <a:latin typeface="Consolas" panose="020B0609020204030204" pitchFamily="49" charset="0"/>
              </a:rPr>
              <a:t>11/12</a:t>
            </a:r>
            <a:r>
              <a:rPr lang="ja-JP" altLang="en-US" b="0" dirty="0">
                <a:effectLst/>
                <a:latin typeface="Consolas" panose="020B0609020204030204" pitchFamily="49" charset="0"/>
              </a:rPr>
              <a:t> 画面シナリオ、開発計画書初版作成完了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ja-JP" b="0" dirty="0">
                <a:effectLst/>
                <a:latin typeface="Consolas" panose="020B0609020204030204" pitchFamily="49" charset="0"/>
              </a:rPr>
              <a:t>11/19 </a:t>
            </a:r>
            <a:r>
              <a:rPr lang="ja-JP" altLang="en-US" b="0" dirty="0">
                <a:effectLst/>
                <a:latin typeface="Consolas" panose="020B0609020204030204" pitchFamily="49" charset="0"/>
              </a:rPr>
              <a:t>画面シナリオインスペクション</a:t>
            </a:r>
            <a:r>
              <a:rPr lang="en-US" altLang="ja-JP" dirty="0">
                <a:latin typeface="Consolas" panose="020B0609020204030204" pitchFamily="49" charset="0"/>
              </a:rPr>
              <a:t>2</a:t>
            </a:r>
            <a:r>
              <a:rPr lang="ja-JP" altLang="en-US" b="0" dirty="0">
                <a:effectLst/>
                <a:latin typeface="Consolas" panose="020B0609020204030204" pitchFamily="49" charset="0"/>
              </a:rPr>
              <a:t>回目完了</a:t>
            </a:r>
            <a:endParaRPr lang="en-US" altLang="ja-JP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9227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142</Words>
  <Application>Microsoft Office PowerPoint</Application>
  <PresentationFormat>ワイド画面</PresentationFormat>
  <Paragraphs>21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Consolas</vt:lpstr>
      <vt:lpstr>Office テーマ</vt:lpstr>
      <vt:lpstr>2021/11/05全体進捗報告書 </vt:lpstr>
      <vt:lpstr>作業日程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2021/11/03</dc:title>
  <dc:creator>Mochizuki Anna</dc:creator>
  <cp:lastModifiedBy>Mochizuki Anna</cp:lastModifiedBy>
  <cp:revision>9</cp:revision>
  <dcterms:created xsi:type="dcterms:W3CDTF">2021-11-03T09:09:56Z</dcterms:created>
  <dcterms:modified xsi:type="dcterms:W3CDTF">2021-11-05T07:07:12Z</dcterms:modified>
</cp:coreProperties>
</file>