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31DB-5D41-4CEA-ABD9-B893387AFA39}" v="221" dt="2021-11-19T06:07:07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55694-00D5-4E63-BEB6-A8C192E7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07F38E-67B4-40CD-A92A-29150078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D55BB-9879-4AFE-9730-9F870E3A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4BDFB-38DB-4CB5-9BE5-CF0347E3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7028D-ADA6-4450-870D-F081F62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98015-933D-49B6-8AE5-FDE1923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30636-4A1E-462E-97BB-ACE5874C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1157E-6F52-45C1-92D1-BDC7FEB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7B43C-26A4-4432-834D-A9A38FA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05E2A-8218-4B18-A7BA-8B0CF2EB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9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09C41D-3089-4A46-92A3-1FF59896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BD5ECE-C1BB-4B3D-AEF5-F78C2C75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E78E5-5583-458B-9AA9-A2A8203C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0CB0-43C0-4289-947B-DA91B28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8EE1C-2DE3-49EC-B2FB-214287F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E94B2-A31F-40AE-BD96-262AF6B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0654-43D9-4BA9-9BC6-7A9B953D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F82AE-D33E-4606-A6F6-068D066D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809C1-F3A1-4532-A645-BC2ACCF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DEF9A-64FB-4DE1-BC70-D6BE70AF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D4F1-367B-41BA-B3A6-7ADE7169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CFE24-DEC8-49F0-B36F-84EF2E3F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ECBDB-E78E-4DA5-B8B0-A7D937ED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CEEBC-E60D-439C-A337-8D92D97F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8E109-0186-4D30-B2C4-D34C136A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37A41-0543-45FE-8A0E-F190AF68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D7408-4A7C-46FD-AED7-7A354BD3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F6101-DF32-4DAB-B5BA-A01B5CD8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28205-5A16-4A65-8316-BBEA3772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05933-F0FD-4651-98EB-0EDC947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FCF15-D36B-4435-A0BF-615F21C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23972-D4FA-482A-82B3-42FCBBD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129BC-31D7-4114-863F-A4B1F806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009A4C-56DA-4471-957A-20B0CA59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C5D21F-1454-4611-9A0F-E7D4C928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14C3F3-9CE2-413A-B651-5AAE58BA3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CF5262-074D-4D0E-83D1-AC6A976C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75348D-125F-49D4-80E5-7E89F2D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D9E55D-8C6F-4910-B9FA-7E49AC9F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1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A174-4F1E-477B-AB88-BBCD6B61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6F69C-53F3-40F4-8A8B-C461A13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14AE54-409B-4941-B33D-52F2A46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9731BA-B5B9-44DF-8801-60D43B6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6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29587D-E1C3-41A3-B995-5C6CBCD7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C31FA6-5AB3-46A3-9F95-73837CF1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18CC-1569-4E14-B6A6-8611F471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2F3C-6C6A-4D64-8E50-E9790F3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33384-006F-41FA-B488-B1C0D5A2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2B6A-B232-421C-AA82-908D481A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ED9C-4B77-43EC-A7B3-3EB65698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DB6C6-9883-4D5E-B59B-A07AC93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59A37-665B-4BEE-AE37-3267435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CA8E-A715-4C04-BA33-EF0DBDD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E10832-CF91-4CD1-BA3E-9908399D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5CE4B-28B7-4BD9-AEA5-3A08DFCE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27BA9-B34E-4CB6-AB83-E51D8BE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0F726-5330-41EC-9ADE-4D04431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6404D6-9586-4A5A-ABFE-83645B5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1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9F6E40-0E52-4EA8-ABD2-83BDFC8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CC1C5-077C-4138-96B7-84000E0F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1C4D0-D9AB-48B8-A380-FF41D315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4698-A6E1-4CCD-97C8-090ECFC22B9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6EA8F-B092-4EBF-9E8B-D573DA80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8A5D2-5F47-45B4-9548-EEAD88B0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A1DC-1FE6-45B6-85FF-A67FDDE35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4B70-10A4-4CE6-874A-919F41E0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システムプログラミング</a:t>
            </a:r>
            <a:br>
              <a:rPr kumimoji="1" lang="en-US" altLang="ja-JP" dirty="0"/>
            </a:br>
            <a:r>
              <a:rPr kumimoji="1" lang="en-US" altLang="ja-JP" dirty="0"/>
              <a:t>11/26~12/03</a:t>
            </a:r>
            <a:r>
              <a:rPr kumimoji="1" lang="ja-JP" altLang="en-US" dirty="0"/>
              <a:t>　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B595A0-6EB0-4AC9-ADDC-005F7E54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　</a:t>
            </a:r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　</a:t>
            </a:r>
            <a:r>
              <a:rPr kumimoji="1" lang="ja-JP" altLang="en-US" dirty="0"/>
              <a:t>山口秀敏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8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3A61F-9319-4649-8942-DE7B7E6F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今週の作業予定</a:t>
            </a:r>
            <a:endParaRPr kumimoji="1" lang="ja-JP" alt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EA9067E8-5B49-4CE0-A8DF-D16CDFEE3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78365"/>
              </p:ext>
            </p:extLst>
          </p:nvPr>
        </p:nvGraphicFramePr>
        <p:xfrm>
          <a:off x="838200" y="2295525"/>
          <a:ext cx="10515600" cy="347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11/29(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会議実施（全員）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クラス図のインスペクション返答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・クラス図インスペクション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回目の提出</a:t>
                      </a:r>
                    </a:p>
                    <a:p>
                      <a:r>
                        <a:rPr kumimoji="1" lang="ja-JP" altLang="en-US" dirty="0"/>
                        <a:t>・データベース設計書の訂正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・シーケンス図の作成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9358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12/1(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・データベース設計書のインスペクション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・作成したシーケンス図の確認とインスペクション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・ステートチャート図の作成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F6886-693E-4ED3-8540-F212631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180261D2-A49C-49A6-97B6-30BFD10E5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367854"/>
              </p:ext>
            </p:extLst>
          </p:nvPr>
        </p:nvGraphicFramePr>
        <p:xfrm>
          <a:off x="838200" y="2295525"/>
          <a:ext cx="10515600" cy="393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11/29(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・クラス図第１回インスペクションの返答について話し合い</a:t>
                      </a:r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・クラス図インスペクションを受けて画面シナリオの変更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12/1(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・クラス図インスペクション２の提出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 各自作成してきたシーケンス図を確認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・インスペクション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をもとにデータベース設計書の訂正</a:t>
                      </a:r>
                    </a:p>
                    <a:p>
                      <a:r>
                        <a:rPr kumimoji="1" lang="ja-JP" altLang="en-US" dirty="0"/>
                        <a:t>・状態遷移図を機能担当者が</a:t>
                      </a:r>
                      <a:r>
                        <a:rPr kumimoji="1" lang="en-US" altLang="ja-JP" dirty="0"/>
                        <a:t>12/3</a:t>
                      </a:r>
                      <a:r>
                        <a:rPr kumimoji="1" lang="ja-JP" altLang="en-US" dirty="0"/>
                        <a:t>までに作成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0856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12/3(</a:t>
                      </a:r>
                      <a:r>
                        <a:rPr kumimoji="1" lang="ja-JP" altLang="en-US" dirty="0"/>
                        <a:t>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・クラス図インスペクション２のコメント返信と訂正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2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9BDD-9CA6-471E-9695-73198A3B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今週の作業の問題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0E7FA-0415-43F9-AED5-7339DBBA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会議のクラス図インスペクション２提出時に全員がそろっていなかったため、</a:t>
            </a:r>
            <a:r>
              <a:rPr kumimoji="1" lang="ja-JP" altLang="en-US" dirty="0"/>
              <a:t>クラス図インスペクション２の提出が遅れた。関連して、データベース設計書などのインスペクションが遅れている。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状態遷移図やシーケンス図などは予定通り作成しているが、クラス図インスペクションが終了後に提出する予定となっている。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3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20E4-EFA7-4B13-9445-44C7AE4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来週の予定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A5A6F93-481B-4BFE-AFA3-5A157C92E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525716"/>
              </p:ext>
            </p:extLst>
          </p:nvPr>
        </p:nvGraphicFramePr>
        <p:xfrm>
          <a:off x="733697" y="1384120"/>
          <a:ext cx="10515600" cy="5291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80">
                  <a:extLst>
                    <a:ext uri="{9D8B030D-6E8A-4147-A177-3AD203B41FA5}">
                      <a16:colId xmlns:a16="http://schemas.microsoft.com/office/drawing/2014/main" val="877212880"/>
                    </a:ext>
                  </a:extLst>
                </a:gridCol>
                <a:gridCol w="9026920">
                  <a:extLst>
                    <a:ext uri="{9D8B030D-6E8A-4147-A177-3AD203B41FA5}">
                      <a16:colId xmlns:a16="http://schemas.microsoft.com/office/drawing/2014/main" val="353490749"/>
                    </a:ext>
                  </a:extLst>
                </a:gridCol>
              </a:tblGrid>
              <a:tr h="6275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615543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12/3(</a:t>
                      </a:r>
                      <a:r>
                        <a:rPr kumimoji="1" lang="ja-JP" altLang="en-US" dirty="0"/>
                        <a:t>金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・渡邊さんの進捗管理システムのスケジュールを登録する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データベース設計書のインスペクション（第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回クラス図インスペクションが終了次第）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83186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12/6(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会議実施（全員）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・データベース設計書インスペクションの返答、訂正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lang="ja-JP" alt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シーケンス図のインスペクション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ja-JP" alt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データベース設計書インスペクション終了次第）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・状態遷移図の確認、</a:t>
                      </a:r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状態遷移図のインスペクション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・各自コーディングを行う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471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12/8(</a:t>
                      </a:r>
                      <a:r>
                        <a:rPr kumimoji="1" lang="ja-JP" altLang="en-US" dirty="0"/>
                        <a:t>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会議実施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全員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　（上流工程インスペクション最終締め切り）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・データベース設計書のインスペクション返答と改訂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・シーケンス図インスペクションの返答と訂正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・状態遷移図のインスペクションの返答と訂正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・各自コーディングを行う。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F7141-F30B-4056-B243-5C039A0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全体のスケジュール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B5CDAB0-661E-49AA-A137-B5DDCB1E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86358"/>
              </p:ext>
            </p:extLst>
          </p:nvPr>
        </p:nvGraphicFramePr>
        <p:xfrm>
          <a:off x="923925" y="1372661"/>
          <a:ext cx="10344150" cy="53473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816498251"/>
                    </a:ext>
                  </a:extLst>
                </a:gridCol>
                <a:gridCol w="9553575">
                  <a:extLst>
                    <a:ext uri="{9D8B030D-6E8A-4147-A177-3AD203B41FA5}">
                      <a16:colId xmlns:a16="http://schemas.microsoft.com/office/drawing/2014/main" val="1052672535"/>
                    </a:ext>
                  </a:extLst>
                </a:gridCol>
              </a:tblGrid>
              <a:tr h="7183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effectLst/>
                        </a:rPr>
                        <a:t>日付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effectLst/>
                        </a:rPr>
                        <a:t>内容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46953522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開発計画書初版作成完了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開発ルールの作成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仕様書の作成とピアレビュー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仕様書のインスペクション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86598886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仕様書の共有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各自画面シナリオの作成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848442717"/>
                  </a:ext>
                </a:extLst>
              </a:tr>
              <a:tr h="3387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インスペクションを受けての仕様書の改訂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画面シナリオの作成とすり合わせ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画面シナリオのピアレビューとインスペクション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1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507857165"/>
                  </a:ext>
                </a:extLst>
              </a:tr>
              <a:tr h="31624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11/12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1</a:t>
                      </a:r>
                      <a:r>
                        <a:rPr lang="ja-JP" altLang="en-US" sz="1400" strike="sngStrike" dirty="0">
                          <a:effectLst/>
                        </a:rPr>
                        <a:t>を受けての改訂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ピアレビュー</a:t>
                      </a:r>
                      <a:r>
                        <a:rPr lang="en-US" altLang="ja-JP" sz="1400" strike="sngStrike" dirty="0">
                          <a:effectLst/>
                        </a:rPr>
                        <a:t>,</a:t>
                      </a:r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2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74348445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11/19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画面シナリオインスペクション</a:t>
                      </a:r>
                      <a:r>
                        <a:rPr lang="en-US" altLang="ja-JP" sz="1400" strike="sngStrike" dirty="0">
                          <a:effectLst/>
                        </a:rPr>
                        <a:t>2</a:t>
                      </a:r>
                      <a:r>
                        <a:rPr lang="ja-JP" altLang="en-US" sz="1400" strike="sngStrike" dirty="0">
                          <a:effectLst/>
                        </a:rPr>
                        <a:t>回目完了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95783822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11/26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クラス図</a:t>
                      </a:r>
                      <a:r>
                        <a:rPr lang="en-US" altLang="ja-JP" sz="1400" strike="sngStrike" dirty="0">
                          <a:effectLst/>
                        </a:rPr>
                        <a:t>&amp;</a:t>
                      </a:r>
                      <a:r>
                        <a:rPr lang="ja-JP" altLang="en-US" sz="1400" strike="sngStrike" dirty="0">
                          <a:effectLst/>
                        </a:rPr>
                        <a:t>データベース設計書作成完了。クラス図</a:t>
                      </a:r>
                      <a:r>
                        <a:rPr lang="en-US" altLang="ja-JP" sz="1400" strike="sngStrike" dirty="0">
                          <a:effectLst/>
                        </a:rPr>
                        <a:t>&amp;</a:t>
                      </a:r>
                      <a:r>
                        <a:rPr lang="ja-JP" altLang="en-US" sz="1400" strike="sngStrike" dirty="0">
                          <a:effectLst/>
                        </a:rPr>
                        <a:t>データベース設計書のインスペクション完了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83844378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strike="sngStrike" dirty="0">
                          <a:effectLst/>
                        </a:rPr>
                        <a:t>シーケンス図、ステートチャート図、その他の必須成果物作成完了。インスペクション完了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05465896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</a:t>
                      </a:r>
                      <a:r>
                        <a:rPr lang="ja-JP" altLang="en-US" sz="1400" dirty="0">
                          <a:effectLst/>
                        </a:rPr>
                        <a:t>～</a:t>
                      </a:r>
                      <a:endParaRPr lang="en-US" altLang="ja-JP" sz="1400" dirty="0">
                        <a:effectLst/>
                      </a:endParaRP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各自成果物作成開始（ユーザ登録、ログイン関係）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1104883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～</a:t>
                      </a:r>
                      <a:r>
                        <a:rPr lang="en-US" altLang="ja-JP" sz="1400" dirty="0">
                          <a:effectLst/>
                        </a:rPr>
                        <a:t>12/8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上流工程の成果物　インスペクション締め切り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30859936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12/10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429603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12/17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88531397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>
                          <a:effectLst/>
                        </a:rPr>
                        <a:t>12/24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93425568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12/31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各自成果物作成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409443813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1/5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成果物確認（仮）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82968593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1/7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結合テスト終了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280154645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1/14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最終成果物、画面シナリオ最新版提出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1448431341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1/21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最終成果物</a:t>
                      </a:r>
                      <a:r>
                        <a:rPr lang="ja-JP" altLang="en-US" sz="1400">
                          <a:effectLst/>
                        </a:rPr>
                        <a:t>提出　（次週に変更</a:t>
                      </a:r>
                      <a:r>
                        <a:rPr lang="ja-JP" altLang="en-US" sz="1400" dirty="0">
                          <a:effectLst/>
                        </a:rPr>
                        <a:t>の可能性あり）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2129398066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1/28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成果発表に向けて準備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699300079"/>
                  </a:ext>
                </a:extLst>
              </a:tr>
              <a:tr h="17025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effectLst/>
                        </a:rPr>
                        <a:t>2/4</a:t>
                      </a:r>
                    </a:p>
                  </a:txBody>
                  <a:tcPr marL="35469" marR="35469" marT="17735" marB="17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effectLst/>
                        </a:rPr>
                        <a:t>成果発表</a:t>
                      </a:r>
                    </a:p>
                  </a:txBody>
                  <a:tcPr marL="35469" marR="35469" marT="17735" marB="17735" anchor="ctr"/>
                </a:tc>
                <a:extLst>
                  <a:ext uri="{0D108BD9-81ED-4DB2-BD59-A6C34878D82A}">
                    <a16:rowId xmlns:a16="http://schemas.microsoft.com/office/drawing/2014/main" val="362104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4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98680BD032EE4086E5673CB977CFB4" ma:contentTypeVersion="11" ma:contentTypeDescription="新しいドキュメントを作成します。" ma:contentTypeScope="" ma:versionID="71ec64ba2284d3a5c86bf230fb7a3430">
  <xsd:schema xmlns:xsd="http://www.w3.org/2001/XMLSchema" xmlns:xs="http://www.w3.org/2001/XMLSchema" xmlns:p="http://schemas.microsoft.com/office/2006/metadata/properties" xmlns:ns3="03b42572-40ee-439d-89b7-4808f8796931" xmlns:ns4="13f24ea9-f256-4062-a016-0cb5792c3986" targetNamespace="http://schemas.microsoft.com/office/2006/metadata/properties" ma:root="true" ma:fieldsID="f77b76d676d9979305f2abfc297ad09d" ns3:_="" ns4:_="">
    <xsd:import namespace="03b42572-40ee-439d-89b7-4808f8796931"/>
    <xsd:import namespace="13f24ea9-f256-4062-a016-0cb5792c3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42572-40ee-439d-89b7-4808f8796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24ea9-f256-4062-a016-0cb5792c39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889AC3-29F4-4B38-84AF-DD61438762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448D69-E631-4C90-9CA4-8132D4DCE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42572-40ee-439d-89b7-4808f8796931"/>
    <ds:schemaRef ds:uri="13f24ea9-f256-4062-a016-0cb5792c3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BB682A-F5F4-4B83-8181-4FF6DA25F989}">
  <ds:schemaRefs>
    <ds:schemaRef ds:uri="http://purl.org/dc/terms/"/>
    <ds:schemaRef ds:uri="http://purl.org/dc/dcmitype/"/>
    <ds:schemaRef ds:uri="13f24ea9-f256-4062-a016-0cb5792c398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3b42572-40ee-439d-89b7-4808f87969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544</Words>
  <Application>Microsoft Office PowerPoint</Application>
  <PresentationFormat>ワイド画面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システムプログラミング 11/26~12/03　進捗報告</vt:lpstr>
      <vt:lpstr>今週の作業予定</vt:lpstr>
      <vt:lpstr>今週の作業について</vt:lpstr>
      <vt:lpstr>今週の作業の問題点</vt:lpstr>
      <vt:lpstr>来週の予定</vt:lpstr>
      <vt:lpstr>全体のスケジュール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システムプログラミング 11/12~11/19　進捗報告</dc:title>
  <dc:creator>翠鳩</dc:creator>
  <cp:lastModifiedBy>Mochizuki Anna</cp:lastModifiedBy>
  <cp:revision>44</cp:revision>
  <dcterms:created xsi:type="dcterms:W3CDTF">2021-11-15T01:46:11Z</dcterms:created>
  <dcterms:modified xsi:type="dcterms:W3CDTF">2021-12-03T07:06:00Z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0x0101003698680BD032EE4086E5673CB977CFB4</vt:lpwstr>
  </property>
</Properties>
</file>