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0FC26-ABD3-4FC7-9947-D9E67228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8D183-13B6-4BEE-8BD0-804A5257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9F19B-4C31-461D-ABAC-7C787E7C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DE1CA-D1B2-4178-B1C4-C5E4BD3A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2B47D-8D85-4C9D-8301-48B6B5CB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2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827B3-000A-4449-A695-20E3A31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9A4273-D1AE-40A8-A712-C70A1203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D00AA-718C-4EEB-9E0F-20027117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EBC10-B917-44EA-9133-B6E8E31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F2503-C815-4F74-BDEE-027BD85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1A3448-AB18-4E67-BF28-FA629691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AFF08-C354-4973-93DF-4A684E2F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F14A-0D18-4995-A7B3-1E695263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0609C-50C8-46B4-A4CE-3B5D1D8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2209D-31BF-4BA5-9903-6A8E7AD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1482A-3DA8-4DBE-840F-43DF7A6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CD0E0-5E37-4815-8F6E-86F7D582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13AE0-A659-46D7-A1A2-D6B08A34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7186F-CCCE-4513-A978-B26183E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558EB-A8C5-4D7B-A5FD-1DB2134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9CE9-00CD-42D0-818C-69A0435F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69B0C-F533-4EF3-8471-A1BE29A7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37E7B-F9CD-4B34-A95C-ECCCF3C8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BAE16-BEF5-47A9-BC30-101AA761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97ECF-88B2-4552-BEF0-E896CF49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275A-FCC1-4258-A179-2A683B27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D0DD1-C7DB-46A8-A96F-96795FFC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678AB-3B60-4055-99E8-B4EE5801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F27E0-476E-4DF1-A46F-1270E48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95A0C-D96C-4287-BDDD-7DDC55E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9585E-47E3-4FBA-AD59-3F00229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37A71-43F7-4043-8CB1-3E43810D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73373-3A6A-4C27-AC8A-FB68BA41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66A5C2-85FD-47E6-9212-D9B1E1D1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46CB6A-6641-40B9-AE29-12785018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C0730C-5C4B-4E6E-B382-A29D953C4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D8911C-7581-4D65-99ED-39DC6E4B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9BCE29-9A8F-43EA-B2E8-F9A6946D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207A38-4EE0-400F-BE7D-4B6E4E3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8B9B9-577F-4DB9-BA55-87D1820C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0821FD-A810-4D35-A045-1C6E44D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F1BBBA-1532-44AC-AD4E-1D99595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F721A1-3381-4E39-9FB5-BAC89E2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3A196-B437-43F8-81C5-87A996D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9B9EE2-1FE8-477F-B2C8-7036FFA0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221-F35F-4C8A-8EC1-9F065AE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7F824-6E38-4711-8251-0D8FA79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3B3EB-5F82-4CFE-9C44-485ED9D0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DA79D4-B18B-4BD4-AE12-F8E259FA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91129-5853-4B43-B22E-7E9FC5F1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43A0FB-D250-44F2-B857-F9441B4B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214C0-92E4-4819-A279-59C3CF1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46200-6CE3-4E7F-9DA9-9035B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365DDC-64A4-4519-ADAC-E2FED401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E8E8A-1BAB-4632-8421-936C6D73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7CF402-4FAB-40B8-A0DC-8026BD0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02751-60EA-4514-BE09-66F88372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564242-0795-42DB-A995-87E15A0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85A51B-8452-44E5-974E-7F8C067C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873F1-04C0-49A0-AB1B-388EA24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437E-0F64-47F7-9A32-63238DDD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87BA-932E-4AE9-8C26-1ED8823782BB}" type="datetimeFigureOut">
              <a:rPr kumimoji="1" lang="ja-JP" altLang="en-US" smtClean="0"/>
              <a:t>2021/11/13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029D5-EBDE-4C3D-92DE-5781C0D79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520EE-EB9B-478F-9A07-33E9D5A0B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CD063-1EC4-4907-8016-DC5BE3DA9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2021/11/12</a:t>
            </a:r>
            <a:r>
              <a:rPr kumimoji="1" lang="ja-JP" altLang="en-US" dirty="0"/>
              <a:t>全体進捗報告書</a:t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0E9A82-EC6D-4096-B50B-E1AE37EDD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r>
              <a:rPr lang="ja-JP" altLang="en-US" dirty="0"/>
              <a:t>望月杏奈</a:t>
            </a:r>
            <a:endParaRPr lang="en-US" altLang="ja-JP" dirty="0"/>
          </a:p>
          <a:p>
            <a:r>
              <a:rPr kumimoji="1" lang="ja-JP" altLang="en-US" dirty="0"/>
              <a:t>上田翠鳩</a:t>
            </a:r>
            <a:endParaRPr kumimoji="1" lang="en-US" altLang="ja-JP" dirty="0"/>
          </a:p>
          <a:p>
            <a:r>
              <a:rPr lang="ja-JP" altLang="en-US" dirty="0"/>
              <a:t>鈴木有里</a:t>
            </a:r>
            <a:endParaRPr lang="en-US" altLang="ja-JP" dirty="0"/>
          </a:p>
          <a:p>
            <a:r>
              <a:rPr kumimoji="1" lang="ja-JP" altLang="en-US" dirty="0"/>
              <a:t>山口秀敏</a:t>
            </a:r>
          </a:p>
        </p:txBody>
      </p:sp>
    </p:spTree>
    <p:extLst>
      <p:ext uri="{BB962C8B-B14F-4D97-AF65-F5344CB8AC3E}">
        <p14:creationId xmlns:p14="http://schemas.microsoft.com/office/powerpoint/2010/main" val="13855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DBCD3-4F63-4D86-B5EF-D3BBDDE2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作業日程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5C0CE-517C-4137-ABD8-E9E475CF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564105"/>
            <a:ext cx="11694695" cy="461285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2021/11/05 </a:t>
            </a:r>
            <a:r>
              <a:rPr lang="ja-JP" altLang="en-US" dirty="0"/>
              <a:t>授業時間から画面シナリオの作成を開始。授業後に会議を行い、提示されたの仕様書をグループで解釈して仕様書を作成し、仕様書のインスペクションを行った。</a:t>
            </a:r>
            <a:endParaRPr lang="en-US" altLang="ja-JP" dirty="0"/>
          </a:p>
          <a:p>
            <a:r>
              <a:rPr kumimoji="1" lang="en-US" altLang="ja-JP" dirty="0"/>
              <a:t>2021/11/10</a:t>
            </a:r>
            <a:r>
              <a:rPr lang="ja-JP" altLang="en-US" dirty="0"/>
              <a:t> 会議を行い、仕様書のインスペクションで指摘された箇所について話し合い、修正を行った。</a:t>
            </a:r>
            <a:endParaRPr kumimoji="1" lang="en-US" altLang="ja-JP" dirty="0"/>
          </a:p>
          <a:p>
            <a:r>
              <a:rPr lang="en-US" altLang="ja-JP" dirty="0"/>
              <a:t>2021/11/12 </a:t>
            </a:r>
            <a:r>
              <a:rPr lang="ja-JP" altLang="en-US" dirty="0"/>
              <a:t>授業前に会議を行い、各自で作ってきた担当分の画面シナリオを見せあい、確認・修正を行った。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36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6D684-4451-4212-8518-FED1F287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メンバー全体の作業内容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AF724-35C8-4F09-AEDF-37ABF2B9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役割分担</a:t>
            </a:r>
            <a:endParaRPr kumimoji="1" lang="en-US" altLang="ja-JP" dirty="0"/>
          </a:p>
          <a:p>
            <a:r>
              <a:rPr kumimoji="1" lang="ja-JP" altLang="en-US" dirty="0"/>
              <a:t>山口：ユーザ登録</a:t>
            </a:r>
            <a:r>
              <a:rPr kumimoji="1" lang="en-US" altLang="ja-JP" dirty="0"/>
              <a:t>/</a:t>
            </a:r>
            <a:r>
              <a:rPr kumimoji="1" lang="ja-JP" altLang="en-US" dirty="0"/>
              <a:t>パスワードの変更</a:t>
            </a:r>
          </a:p>
          <a:p>
            <a:r>
              <a:rPr kumimoji="1" lang="ja-JP" altLang="en-US" dirty="0"/>
              <a:t>鈴木：ログイン</a:t>
            </a:r>
            <a:r>
              <a:rPr kumimoji="1" lang="en-US" altLang="ja-JP" dirty="0"/>
              <a:t>/</a:t>
            </a:r>
            <a:r>
              <a:rPr kumimoji="1" lang="ja-JP" altLang="en-US" dirty="0"/>
              <a:t>ログアウト機能</a:t>
            </a:r>
            <a:r>
              <a:rPr kumimoji="1" lang="en-US" altLang="ja-JP" dirty="0"/>
              <a:t>/</a:t>
            </a:r>
            <a:r>
              <a:rPr kumimoji="1" lang="ja-JP" altLang="en-US" dirty="0"/>
              <a:t>児童・生徒の登録・削除・変更</a:t>
            </a:r>
          </a:p>
          <a:p>
            <a:r>
              <a:rPr kumimoji="1" lang="ja-JP" altLang="en-US" dirty="0"/>
              <a:t>望月：席の決定・削除・変更</a:t>
            </a:r>
            <a:r>
              <a:rPr kumimoji="1" lang="en-US" altLang="ja-JP" dirty="0"/>
              <a:t>/</a:t>
            </a:r>
            <a:r>
              <a:rPr kumimoji="1" lang="ja-JP" altLang="en-US" dirty="0"/>
              <a:t>閲覧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クラスの登録・削除・変更</a:t>
            </a:r>
          </a:p>
          <a:p>
            <a:r>
              <a:rPr kumimoji="1" lang="ja-JP" altLang="en-US" dirty="0"/>
              <a:t>上田：授業評価登録・変更・削除</a:t>
            </a:r>
            <a:r>
              <a:rPr kumimoji="1" lang="en-US" altLang="ja-JP" dirty="0"/>
              <a:t>/</a:t>
            </a:r>
            <a:r>
              <a:rPr kumimoji="1" lang="ja-JP" altLang="en-US" dirty="0"/>
              <a:t>確認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上記の分担で画面シナリオの作成（</a:t>
            </a:r>
            <a:r>
              <a:rPr kumimoji="1" lang="en-US" altLang="ja-JP" dirty="0" err="1"/>
              <a:t>figma</a:t>
            </a:r>
            <a:r>
              <a:rPr kumimoji="1" lang="ja-JP" altLang="en-US" dirty="0"/>
              <a:t>）、インスペクションへの返答</a:t>
            </a:r>
          </a:p>
        </p:txBody>
      </p:sp>
    </p:spTree>
    <p:extLst>
      <p:ext uri="{BB962C8B-B14F-4D97-AF65-F5344CB8AC3E}">
        <p14:creationId xmlns:p14="http://schemas.microsoft.com/office/powerpoint/2010/main" val="20734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83B57-6EBB-4B8D-961A-0D0FD6A5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メンバー全体の課題点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F6FD3-BD72-4EAB-9115-54FD3217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仕様書の作成を想定に入れいていなかったため、作業が少し遅れたが、進捗度的にはほぼ予定通り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60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7E52CD-DC79-4455-9E75-39EFD259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449"/>
            <a:ext cx="11111630" cy="6353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dirty="0"/>
              <a:t>今後の活動</a:t>
            </a:r>
            <a:endParaRPr kumimoji="1" lang="en-US" altLang="ja-JP" sz="4000" dirty="0"/>
          </a:p>
          <a:p>
            <a:r>
              <a:rPr kumimoji="1" lang="ja-JP" altLang="en-US" dirty="0"/>
              <a:t>来週までに行う事</a:t>
            </a:r>
            <a:endParaRPr lang="en-US" altLang="ja-JP" dirty="0"/>
          </a:p>
          <a:p>
            <a:pPr lvl="1"/>
            <a:r>
              <a:rPr lang="ja-JP" altLang="en-US" dirty="0"/>
              <a:t>本日中に画面シナリオのインスペクション</a:t>
            </a:r>
            <a:r>
              <a:rPr lang="en-US" altLang="ja-JP" dirty="0"/>
              <a:t>1</a:t>
            </a:r>
            <a:r>
              <a:rPr lang="ja-JP" altLang="en-US" dirty="0"/>
              <a:t>回目</a:t>
            </a:r>
            <a:endParaRPr lang="en-US" altLang="ja-JP" dirty="0"/>
          </a:p>
          <a:p>
            <a:pPr lvl="1"/>
            <a:r>
              <a:rPr lang="en-US" altLang="ja-JP" dirty="0"/>
              <a:t>11/15</a:t>
            </a:r>
            <a:r>
              <a:rPr lang="ja-JP" altLang="en-US" dirty="0"/>
              <a:t>にグループ会議、画面シナリオのインスペクション</a:t>
            </a:r>
            <a:r>
              <a:rPr lang="en-US" altLang="ja-JP" dirty="0"/>
              <a:t>1</a:t>
            </a:r>
            <a:r>
              <a:rPr lang="ja-JP" altLang="en-US" dirty="0"/>
              <a:t>回目への返答（全員）、開発計画書書版修正</a:t>
            </a:r>
            <a:endParaRPr lang="en-US" altLang="ja-JP" dirty="0"/>
          </a:p>
          <a:p>
            <a:pPr lvl="1"/>
            <a:r>
              <a:rPr lang="en-US" altLang="ja-JP" dirty="0"/>
              <a:t>11/19</a:t>
            </a:r>
            <a:r>
              <a:rPr lang="ja-JP" altLang="en-US" dirty="0"/>
              <a:t>までに画面シナリオのインスペクションへの返答（全員）</a:t>
            </a:r>
            <a:endParaRPr lang="en-US" altLang="ja-JP" dirty="0"/>
          </a:p>
          <a:p>
            <a:pPr lvl="1"/>
            <a:r>
              <a:rPr lang="en-US" altLang="ja-JP" dirty="0"/>
              <a:t>11/19</a:t>
            </a:r>
            <a:r>
              <a:rPr lang="ja-JP" altLang="en-US" dirty="0"/>
              <a:t>までに開発計画書初版の確定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来週以降のスケジュール</a:t>
            </a:r>
            <a:endParaRPr lang="en-US" altLang="ja-JP" dirty="0"/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11/12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画面シナリオインスペクション</a:t>
            </a:r>
            <a:r>
              <a:rPr lang="en-US" altLang="ja-JP" b="0"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>
                <a:effectLst/>
                <a:latin typeface="Consolas" panose="020B0609020204030204" pitchFamily="49" charset="0"/>
              </a:rPr>
              <a:t>回目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effectLst/>
                <a:latin typeface="Consolas" panose="020B0609020204030204" pitchFamily="49" charset="0"/>
              </a:rPr>
              <a:t>11/19 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画面シナリオインスペクション</a:t>
            </a:r>
            <a:r>
              <a:rPr lang="en-US" altLang="ja-JP" dirty="0"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回目完了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11/26 </a:t>
            </a:r>
            <a:r>
              <a:rPr lang="ja-JP" altLang="en-US" b="0" i="0" dirty="0">
                <a:effectLst/>
                <a:latin typeface="-apple-system"/>
              </a:rPr>
              <a:t>クラス図</a:t>
            </a:r>
            <a:r>
              <a:rPr lang="en-US" altLang="ja-JP" b="0" i="0" dirty="0">
                <a:effectLst/>
                <a:latin typeface="-apple-system"/>
              </a:rPr>
              <a:t>&amp;</a:t>
            </a:r>
            <a:r>
              <a:rPr lang="ja-JP" altLang="en-US" b="0" i="0" dirty="0">
                <a:effectLst/>
                <a:latin typeface="-apple-system"/>
              </a:rPr>
              <a:t>データ設計書作成完了</a:t>
            </a:r>
            <a:endParaRPr lang="en-US" altLang="ja-JP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280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-apple-system</vt:lpstr>
      <vt:lpstr>游ゴシック</vt:lpstr>
      <vt:lpstr>游ゴシック Light</vt:lpstr>
      <vt:lpstr>Arial</vt:lpstr>
      <vt:lpstr>Consolas</vt:lpstr>
      <vt:lpstr>Office テーマ</vt:lpstr>
      <vt:lpstr>2021/11/12全体進捗報告書 </vt:lpstr>
      <vt:lpstr>作業日程</vt:lpstr>
      <vt:lpstr>メンバー全体の作業内容</vt:lpstr>
      <vt:lpstr>メンバー全体の課題点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2021/11/03</dc:title>
  <dc:creator>Mochizuki Anna</dc:creator>
  <cp:lastModifiedBy>山口 秀敏</cp:lastModifiedBy>
  <cp:revision>14</cp:revision>
  <dcterms:created xsi:type="dcterms:W3CDTF">2021-11-03T09:09:56Z</dcterms:created>
  <dcterms:modified xsi:type="dcterms:W3CDTF">2021-11-13T01:11:34Z</dcterms:modified>
</cp:coreProperties>
</file>