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131DB-5D41-4CEA-ABD9-B893387AFA39}" v="221" dt="2021-11-19T06:07:07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55694-00D5-4E63-BEB6-A8C192E7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07F38E-67B4-40CD-A92A-29150078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D55BB-9879-4AFE-9730-9F870E3A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4BDFB-38DB-4CB5-9BE5-CF0347E3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7028D-ADA6-4450-870D-F081F62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98015-933D-49B6-8AE5-FDE19235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30636-4A1E-462E-97BB-ACE5874C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1157E-6F52-45C1-92D1-BDC7FEB9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7B43C-26A4-4432-834D-A9A38FA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05E2A-8218-4B18-A7BA-8B0CF2EB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9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09C41D-3089-4A46-92A3-1FF59896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BD5ECE-C1BB-4B3D-AEF5-F78C2C75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E78E5-5583-458B-9AA9-A2A8203C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0CB0-43C0-4289-947B-DA91B28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8EE1C-2DE3-49EC-B2FB-214287F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E94B2-A31F-40AE-BD96-262AF6B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60654-43D9-4BA9-9BC6-7A9B953D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F82AE-D33E-4606-A6F6-068D066D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809C1-F3A1-4532-A645-BC2ACCF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DEF9A-64FB-4DE1-BC70-D6BE70AF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D4F1-367B-41BA-B3A6-7ADE7169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CFE24-DEC8-49F0-B36F-84EF2E3F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ECBDB-E78E-4DA5-B8B0-A7D937ED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CEEBC-E60D-439C-A337-8D92D97F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8E109-0186-4D30-B2C4-D34C136A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37A41-0543-45FE-8A0E-F190AF68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D7408-4A7C-46FD-AED7-7A354BD3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F6101-DF32-4DAB-B5BA-A01B5CD8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028205-5A16-4A65-8316-BBEA3772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05933-F0FD-4651-98EB-0EDC9471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FCF15-D36B-4435-A0BF-615F21C3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2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23972-D4FA-482A-82B3-42FCBBD9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129BC-31D7-4114-863F-A4B1F806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009A4C-56DA-4471-957A-20B0CA59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C5D21F-1454-4611-9A0F-E7D4C928B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14C3F3-9CE2-413A-B651-5AAE58BA3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CF5262-074D-4D0E-83D1-AC6A976C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75348D-125F-49D4-80E5-7E89F2D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D9E55D-8C6F-4910-B9FA-7E49AC9F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1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AA174-4F1E-477B-AB88-BBCD6B61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6F69C-53F3-40F4-8A8B-C461A13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14AE54-409B-4941-B33D-52F2A461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9731BA-B5B9-44DF-8801-60D43B6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6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9587D-E1C3-41A3-B995-5C6CBCD7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C31FA6-5AB3-46A3-9F95-73837CF1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218CC-1569-4E14-B6A6-8611F471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12F3C-6C6A-4D64-8E50-E9790F3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33384-006F-41FA-B488-B1C0D5A2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02B6A-B232-421C-AA82-908D481A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0ED9C-4B77-43EC-A7B3-3EB65698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DB6C6-9883-4D5E-B59B-A07AC93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59A37-665B-4BEE-AE37-3267435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3CA8E-A715-4C04-BA33-EF0DBDD6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E10832-CF91-4CD1-BA3E-9908399D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5CE4B-28B7-4BD9-AEA5-3A08DFCE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27BA9-B34E-4CB6-AB83-E51D8BE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F0F726-5330-41EC-9ADE-4D04431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6404D6-9586-4A5A-ABFE-83645B5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1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9F6E40-0E52-4EA8-ABD2-83BDFC8E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CC1C5-077C-4138-96B7-84000E0F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1C4D0-D9AB-48B8-A380-FF41D315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4698-A6E1-4CCD-97C8-090ECFC22B9F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6EA8F-B092-4EBF-9E8B-D573DA80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8A5D2-5F47-45B4-9548-EEAD88B0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7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4B70-10A4-4CE6-874A-919F41E0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システムプログラミング</a:t>
            </a:r>
            <a:br>
              <a:rPr kumimoji="1" lang="en-US" altLang="ja-JP" dirty="0"/>
            </a:br>
            <a:r>
              <a:rPr kumimoji="1" lang="en-US" altLang="ja-JP" dirty="0"/>
              <a:t>11/12~11/19</a:t>
            </a:r>
            <a:r>
              <a:rPr kumimoji="1" lang="ja-JP" altLang="en-US" dirty="0"/>
              <a:t>　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B595A0-6EB0-4AC9-ADDC-005F7E546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r>
              <a:rPr lang="ja-JP" altLang="en-US" dirty="0"/>
              <a:t>望月杏奈　</a:t>
            </a:r>
            <a:r>
              <a:rPr kumimoji="1" lang="ja-JP" altLang="en-US" dirty="0"/>
              <a:t>上田翠鳩</a:t>
            </a:r>
            <a:endParaRPr kumimoji="1" lang="en-US" altLang="ja-JP" dirty="0"/>
          </a:p>
          <a:p>
            <a:r>
              <a:rPr lang="ja-JP" altLang="en-US" dirty="0"/>
              <a:t>鈴木有里　</a:t>
            </a:r>
            <a:r>
              <a:rPr kumimoji="1" lang="ja-JP" altLang="en-US" dirty="0"/>
              <a:t>山口秀敏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83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3A61F-9319-4649-8942-DE7B7E6F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今週の作業予定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EA6738C-A293-4B9B-A0E9-68E5F85B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77526"/>
              </p:ext>
            </p:extLst>
          </p:nvPr>
        </p:nvGraphicFramePr>
        <p:xfrm>
          <a:off x="838200" y="1943100"/>
          <a:ext cx="1051560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・第１回インスペクションの返答を実施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・画面シナリオの修正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・次回以降の成果物について確認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20E4-EFA7-4B13-9445-44C7AE4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A5A6F93-481B-4BFE-AFA3-5A157C92E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64837"/>
              </p:ext>
            </p:extLst>
          </p:nvPr>
        </p:nvGraphicFramePr>
        <p:xfrm>
          <a:off x="838200" y="1943100"/>
          <a:ext cx="10515600" cy="366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・第１回インスペクションによる画面シナリオの修正　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日では修正完了ならず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望月・上田・鈴木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11/15</a:t>
                      </a:r>
                      <a:r>
                        <a:rPr kumimoji="1" lang="ja-JP" altLang="en-US" dirty="0"/>
                        <a:t>の作業の続き→対応完了　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2403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11/17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上田・山口、途中から望月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11/16</a:t>
                      </a:r>
                      <a:r>
                        <a:rPr kumimoji="1" lang="ja-JP" altLang="en-US" dirty="0"/>
                        <a:t>の修正を山口が確認→指摘箇所の修正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・すべての内容を統合しインスペクションに返答→</a:t>
                      </a:r>
                      <a:r>
                        <a:rPr kumimoji="1" lang="en-US" altLang="ja-JP" dirty="0"/>
                        <a:t>close</a:t>
                      </a:r>
                      <a:r>
                        <a:rPr kumimoji="1" lang="ja-JP" altLang="en-US" dirty="0"/>
                        <a:t>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・開発計画書の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月後半のスケジュールを追記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成果物の確認</a:t>
                      </a:r>
                      <a:r>
                        <a:rPr kumimoji="1" lang="en-US" altLang="ja-JP" dirty="0"/>
                        <a:t>&amp;</a:t>
                      </a:r>
                      <a:r>
                        <a:rPr kumimoji="1" lang="ja-JP" altLang="en-US" dirty="0"/>
                        <a:t>画面シナリオ完成版のピアレビュー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5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99BDD-9CA6-471E-9695-73198A3B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今週の作業の問題</a:t>
            </a:r>
            <a:r>
              <a:rPr lang="ja-JP" altLang="en-US" dirty="0"/>
              <a:t>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0E7FA-0415-43F9-AED5-7339DBBA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インスペクションの対応に時間がかかってしまった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→複数機能に跨る修正箇所が多く、コミュニケーションを取らなければうまく統合できなかった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→画面数が多いのも一つの原因？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今週はメンバーの一部で追加の会議を行うことで解決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今後の予定によっては今後はうまくいかないかもしれない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3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F6886-693E-4ED3-8540-F212631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来週の予定</a:t>
            </a:r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180261D2-A49C-49A6-97B6-30BFD10E5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737956"/>
              </p:ext>
            </p:extLst>
          </p:nvPr>
        </p:nvGraphicFramePr>
        <p:xfrm>
          <a:off x="838200" y="1943100"/>
          <a:ext cx="10515600" cy="14668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・クラス図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データ設計書作成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F7141-F30B-4056-B243-5C039A04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全体のスケジュール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年内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B5CDAB0-661E-49AA-A137-B5DDCB1E1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063727"/>
              </p:ext>
            </p:extLst>
          </p:nvPr>
        </p:nvGraphicFramePr>
        <p:xfrm>
          <a:off x="1009650" y="1916899"/>
          <a:ext cx="10344150" cy="36055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816498251"/>
                    </a:ext>
                  </a:extLst>
                </a:gridCol>
                <a:gridCol w="9553575">
                  <a:extLst>
                    <a:ext uri="{9D8B030D-6E8A-4147-A177-3AD203B41FA5}">
                      <a16:colId xmlns:a16="http://schemas.microsoft.com/office/drawing/2014/main" val="1052672535"/>
                    </a:ext>
                  </a:extLst>
                </a:gridCol>
              </a:tblGrid>
              <a:tr h="7183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日付</a:t>
                      </a:r>
                    </a:p>
                  </a:txBody>
                  <a:tcPr marL="35469" marR="35469" marT="17735" marB="17735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内容</a:t>
                      </a:r>
                    </a:p>
                  </a:txBody>
                  <a:tcPr marL="35469" marR="35469" marT="17735" marB="17735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53522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11/5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開発計画書初版作成完了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開発ルールの作成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仕様書の作成とピアレビュー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仕様書のインスペクション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865988861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仕様書の共有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各自画面シナリオの作成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848442717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インスペクションを受けての仕様書の改訂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画面シナリオの作成とすり合わせ</a:t>
                      </a:r>
                      <a:r>
                        <a:rPr lang="en-US" altLang="ja-JP" sz="1400">
                          <a:effectLst/>
                        </a:rPr>
                        <a:t>,</a:t>
                      </a:r>
                      <a:r>
                        <a:rPr lang="ja-JP" altLang="en-US" sz="1400">
                          <a:effectLst/>
                        </a:rPr>
                        <a:t>画面シナリオのピアレビューとインスペクション</a:t>
                      </a:r>
                      <a:r>
                        <a:rPr lang="en-US" altLang="ja-JP" sz="1400">
                          <a:effectLst/>
                        </a:rPr>
                        <a:t>1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507857165"/>
                  </a:ext>
                </a:extLst>
              </a:tr>
              <a:tr h="31624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11/12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dirty="0">
                          <a:effectLst/>
                        </a:rPr>
                        <a:t>1</a:t>
                      </a:r>
                      <a:r>
                        <a:rPr lang="ja-JP" altLang="en-US" sz="1400" dirty="0">
                          <a:effectLst/>
                        </a:rPr>
                        <a:t>を受けての改訂</a:t>
                      </a:r>
                      <a:r>
                        <a:rPr lang="en-US" altLang="ja-JP" sz="1400" dirty="0">
                          <a:effectLst/>
                        </a:rPr>
                        <a:t>,</a:t>
                      </a:r>
                      <a:r>
                        <a:rPr lang="ja-JP" altLang="en-US" sz="1400" dirty="0">
                          <a:effectLst/>
                        </a:rPr>
                        <a:t>ピアレビュー</a:t>
                      </a:r>
                      <a:r>
                        <a:rPr lang="en-US" altLang="ja-JP" sz="1400" dirty="0">
                          <a:effectLst/>
                        </a:rPr>
                        <a:t>,</a:t>
                      </a:r>
                      <a:r>
                        <a:rPr lang="ja-JP" altLang="en-US" sz="1400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dirty="0">
                          <a:effectLst/>
                        </a:rPr>
                        <a:t>2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743484459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11/19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dirty="0">
                          <a:effectLst/>
                        </a:rPr>
                        <a:t>2</a:t>
                      </a:r>
                      <a:r>
                        <a:rPr lang="ja-JP" altLang="en-US" sz="1400" dirty="0">
                          <a:effectLst/>
                        </a:rPr>
                        <a:t>回目完了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957838223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11/26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クラス図</a:t>
                      </a:r>
                      <a:r>
                        <a:rPr lang="en-US" altLang="ja-JP" sz="1400" dirty="0">
                          <a:effectLst/>
                        </a:rPr>
                        <a:t>&amp;</a:t>
                      </a:r>
                      <a:r>
                        <a:rPr lang="ja-JP" altLang="en-US" sz="1400" dirty="0">
                          <a:effectLst/>
                        </a:rPr>
                        <a:t>データ設計書作成完了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683844378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12/3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>
                          <a:effectLst/>
                        </a:rPr>
                        <a:t>シーケンス図等その他の必須成果物作成完了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05465896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4296034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12/17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888531397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12/24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93425568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12/29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成果物確認（仮）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96023068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12/31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結合テスト終了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0944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34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98680BD032EE4086E5673CB977CFB4" ma:contentTypeVersion="11" ma:contentTypeDescription="新しいドキュメントを作成します。" ma:contentTypeScope="" ma:versionID="71ec64ba2284d3a5c86bf230fb7a3430">
  <xsd:schema xmlns:xsd="http://www.w3.org/2001/XMLSchema" xmlns:xs="http://www.w3.org/2001/XMLSchema" xmlns:p="http://schemas.microsoft.com/office/2006/metadata/properties" xmlns:ns3="03b42572-40ee-439d-89b7-4808f8796931" xmlns:ns4="13f24ea9-f256-4062-a016-0cb5792c3986" targetNamespace="http://schemas.microsoft.com/office/2006/metadata/properties" ma:root="true" ma:fieldsID="f77b76d676d9979305f2abfc297ad09d" ns3:_="" ns4:_="">
    <xsd:import namespace="03b42572-40ee-439d-89b7-4808f8796931"/>
    <xsd:import namespace="13f24ea9-f256-4062-a016-0cb5792c3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42572-40ee-439d-89b7-4808f8796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24ea9-f256-4062-a016-0cb5792c398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889AC3-29F4-4B38-84AF-DD61438762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B682A-F5F4-4B83-8181-4FF6DA25F989}">
  <ds:schemaRefs>
    <ds:schemaRef ds:uri="http://purl.org/dc/terms/"/>
    <ds:schemaRef ds:uri="http://purl.org/dc/dcmitype/"/>
    <ds:schemaRef ds:uri="13f24ea9-f256-4062-a016-0cb5792c398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3b42572-40ee-439d-89b7-4808f879693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448D69-E631-4C90-9CA4-8132D4DCE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b42572-40ee-439d-89b7-4808f8796931"/>
    <ds:schemaRef ds:uri="13f24ea9-f256-4062-a016-0cb5792c3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354</Words>
  <Application>Microsoft Office PowerPoint</Application>
  <PresentationFormat>ワイド画面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システムプログラミング 11/12~11/19　進捗報告</vt:lpstr>
      <vt:lpstr>今週の作業予定</vt:lpstr>
      <vt:lpstr>今週の作業について</vt:lpstr>
      <vt:lpstr>今週の作業の問題点</vt:lpstr>
      <vt:lpstr>来週の予定</vt:lpstr>
      <vt:lpstr>全体のスケジュール(年内)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システムプログラミング 11/12~11/19　進捗報告</dc:title>
  <dc:creator>翠鳩</dc:creator>
  <cp:lastModifiedBy>翠鳩</cp:lastModifiedBy>
  <cp:revision>3</cp:revision>
  <dcterms:created xsi:type="dcterms:W3CDTF">2021-11-15T01:46:11Z</dcterms:created>
  <dcterms:modified xsi:type="dcterms:W3CDTF">2021-11-19T06:38:38Z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0x0101003698680BD032EE4086E5673CB977CFB4</vt:lpwstr>
  </property>
</Properties>
</file>