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1" autoAdjust="0"/>
    <p:restoredTop sz="94660"/>
  </p:normalViewPr>
  <p:slideViewPr>
    <p:cSldViewPr snapToGrid="0">
      <p:cViewPr>
        <p:scale>
          <a:sx n="57" d="100"/>
          <a:sy n="57" d="100"/>
        </p:scale>
        <p:origin x="1560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BC4A5F-B1AB-10A6-94DA-D3C81DBCF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205F50-1BD1-D0F4-68E1-B5293E3AE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I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813F69-FFF8-5E28-72FF-3D31D4D7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8971-4613-431C-872D-C09BAFE0CF8A}" type="datetimeFigureOut">
              <a:rPr lang="fr-CI" smtClean="0"/>
              <a:t>23/01/2025</a:t>
            </a:fld>
            <a:endParaRPr lang="fr-CI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E4D52A-7250-2876-0C01-005A2E92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FD443C-74E9-FC02-CD06-2DE604680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7A00-880A-4DF8-B6BB-09265729D95F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9322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44BC6C-39C4-B727-62BD-DCB9214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E3BE8E-9E57-B86E-3493-F7112BF93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0B8F16-C293-FBA6-2BE7-06372049E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8971-4613-431C-872D-C09BAFE0CF8A}" type="datetimeFigureOut">
              <a:rPr lang="fr-CI" smtClean="0"/>
              <a:t>23/01/2025</a:t>
            </a:fld>
            <a:endParaRPr lang="fr-CI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C3BF1-17DB-A027-EAE0-2EC8ADAA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FC17E7-2D1C-E594-49A0-911BB336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7A00-880A-4DF8-B6BB-09265729D95F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6788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CA74482-BC39-7701-9EA5-7BC2D2D93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D4C51E-396F-51EB-36A1-9F479978F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496C51-4310-007E-265F-91E397741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8971-4613-431C-872D-C09BAFE0CF8A}" type="datetimeFigureOut">
              <a:rPr lang="fr-CI" smtClean="0"/>
              <a:t>23/01/2025</a:t>
            </a:fld>
            <a:endParaRPr lang="fr-CI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6741C4-8AF6-862A-EC16-B9ABFB81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1C780D-25E7-2C04-DA00-65417844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7A00-880A-4DF8-B6BB-09265729D95F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17802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4A5DFB-13AC-63CD-41B1-7DA32D4E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6BA1D0-EB09-8A80-B30C-B9D1FC5D1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302BB9-D7E7-D4E9-C6DF-F5447F44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8971-4613-431C-872D-C09BAFE0CF8A}" type="datetimeFigureOut">
              <a:rPr lang="fr-CI" smtClean="0"/>
              <a:t>23/01/2025</a:t>
            </a:fld>
            <a:endParaRPr lang="fr-CI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F80FD8-E2E3-8FAC-7FFA-4DE091CE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2BB2F1-E6C4-453A-84DE-337D59E9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7A00-880A-4DF8-B6BB-09265729D95F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95758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F5F865-BF46-E4B7-9D03-CA3AD9006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3A23F3-7D63-E527-A647-6116F0748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E0F753-EB1E-2D55-D55F-37EE7D4F1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8971-4613-431C-872D-C09BAFE0CF8A}" type="datetimeFigureOut">
              <a:rPr lang="fr-CI" smtClean="0"/>
              <a:t>23/01/2025</a:t>
            </a:fld>
            <a:endParaRPr lang="fr-CI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9F10DF-0797-67BE-7D2D-EC7EFD0D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4D7BF4-32DB-F511-A357-BF061B15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7A00-880A-4DF8-B6BB-09265729D95F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62149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9BB7A3-61DA-B11E-6520-4C73000CF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EB0FDB-7B05-8FB1-F5D7-83D1EC181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1451F0-91F3-280E-3069-FA93AA771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3D36CC-3096-A4A7-B4C5-93FF946B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8971-4613-431C-872D-C09BAFE0CF8A}" type="datetimeFigureOut">
              <a:rPr lang="fr-CI" smtClean="0"/>
              <a:t>23/01/2025</a:t>
            </a:fld>
            <a:endParaRPr lang="fr-CI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0C5719-719B-3D01-491A-84117AF6C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14F89D-4094-E0BE-4310-974A5E4C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7A00-880A-4DF8-B6BB-09265729D95F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49112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3C1615-7580-C3D4-5F2A-D106315AB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7A0B76-113F-1EDC-1A98-240DD4FBF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5C221F-BCFA-72E6-051D-9198CEAC5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8CCC31-963B-F643-4449-6C09B571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7839FA-2087-F854-F669-99C79BC97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A8C216F-4C61-77BF-A1AA-FC982FCA9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8971-4613-431C-872D-C09BAFE0CF8A}" type="datetimeFigureOut">
              <a:rPr lang="fr-CI" smtClean="0"/>
              <a:t>23/01/2025</a:t>
            </a:fld>
            <a:endParaRPr lang="fr-CI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DC001AC-7751-B71C-02AD-8F15335F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48B6F16-A0C1-FAB4-7201-A3BD9237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7A00-880A-4DF8-B6BB-09265729D95F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26413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526A1-2E06-7B96-94EA-52F7E3E1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7C445D2-5A1F-C5C8-26C9-34D92767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8971-4613-431C-872D-C09BAFE0CF8A}" type="datetimeFigureOut">
              <a:rPr lang="fr-CI" smtClean="0"/>
              <a:t>23/01/2025</a:t>
            </a:fld>
            <a:endParaRPr lang="fr-CI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A57F66-2EE5-542E-B822-EE53145C3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EAAA26-81E4-D0B9-8D6F-508AE937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7A00-880A-4DF8-B6BB-09265729D95F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72436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4FF7F69-F5DB-E907-754C-7FB682F7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8971-4613-431C-872D-C09BAFE0CF8A}" type="datetimeFigureOut">
              <a:rPr lang="fr-CI" smtClean="0"/>
              <a:t>23/01/2025</a:t>
            </a:fld>
            <a:endParaRPr lang="fr-CI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75F106-EA5C-5EAB-ACFC-AF4F8BD5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C1BA4E-0E42-969E-D8AE-3243446C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7A00-880A-4DF8-B6BB-09265729D95F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27831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E746FF-0545-A10A-7CC2-A82D62D54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3B4FC6-BB4C-F503-E64C-3310CA6CD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C7F660-1D55-B9A5-0F8B-5B21C0910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106072-4663-279D-FA76-43993BCC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8971-4613-431C-872D-C09BAFE0CF8A}" type="datetimeFigureOut">
              <a:rPr lang="fr-CI" smtClean="0"/>
              <a:t>23/01/2025</a:t>
            </a:fld>
            <a:endParaRPr lang="fr-CI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442BFE-0D6D-0A60-1F0B-DACEA3D6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5CF58C-A1B0-855D-A413-AF98F8C9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7A00-880A-4DF8-B6BB-09265729D95F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413490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FFEFE2-AE26-CE1B-4F94-23150D0C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CF02F1D-7932-E693-1716-74AD2EB6B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I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03C603-C8C6-64AC-9F59-9CD153668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486A38-E032-CDB7-B7FE-BDD45D08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8971-4613-431C-872D-C09BAFE0CF8A}" type="datetimeFigureOut">
              <a:rPr lang="fr-CI" smtClean="0"/>
              <a:t>23/01/2025</a:t>
            </a:fld>
            <a:endParaRPr lang="fr-CI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DF0C4F-9BE3-5DCE-005B-B5344149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ABC410-185F-6603-485F-C21C01DD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7A00-880A-4DF8-B6BB-09265729D95F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66431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EAE69CA-7C2E-AE79-4920-49520F4A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1F3BA1-6B9F-169D-ED75-DFA29864E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ED7C77-C955-4ED1-E7FD-1992D5DFF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8D8971-4613-431C-872D-C09BAFE0CF8A}" type="datetimeFigureOut">
              <a:rPr lang="fr-CI" smtClean="0"/>
              <a:t>23/01/2025</a:t>
            </a:fld>
            <a:endParaRPr lang="fr-CI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CF3EC5-6A35-C59A-C1F6-6C450071F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I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789FD2-5C91-6EB9-9E8C-61FFFA652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057A00-880A-4DF8-B6BB-09265729D95F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66117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51AE5A-29F1-B4AD-0B45-42BD218A1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fr-CI" sz="4800">
                <a:solidFill>
                  <a:srgbClr val="FFFFFF"/>
                </a:solidFill>
              </a:rPr>
              <a:t>Présentation GoMycode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5A77B4-ED49-0EFF-CB5A-AAF25832A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fr-CI" dirty="0" err="1">
                <a:solidFill>
                  <a:srgbClr val="FFFFFF"/>
                </a:solidFill>
              </a:rPr>
              <a:t>Koudio</a:t>
            </a:r>
            <a:r>
              <a:rPr lang="fr-CI" dirty="0">
                <a:solidFill>
                  <a:srgbClr val="FFFFFF"/>
                </a:solidFill>
              </a:rPr>
              <a:t> pierre N’ZIAN</a:t>
            </a:r>
          </a:p>
        </p:txBody>
      </p:sp>
    </p:spTree>
    <p:extLst>
      <p:ext uri="{BB962C8B-B14F-4D97-AF65-F5344CB8AC3E}">
        <p14:creationId xmlns:p14="http://schemas.microsoft.com/office/powerpoint/2010/main" val="415597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122B0E-15C1-742F-310E-0745B268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fr-CI" sz="4000"/>
              <a:t>Introduction au développement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28F8AD-071D-B497-27CC-BDA1E79B2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fr-FR" sz="2000" b="0" i="0">
                <a:effectLst/>
                <a:latin typeface="-apple-system"/>
              </a:rPr>
              <a:t>Le web est un ensemble de pages web interconnectées qui peuvent être consultées à l’aide d’un navigateur web.</a:t>
            </a:r>
          </a:p>
          <a:p>
            <a:r>
              <a:rPr lang="fr-FR" sz="2000" b="0" i="0">
                <a:effectLst/>
                <a:latin typeface="-apple-system"/>
              </a:rPr>
              <a:t> Les pages web sont stockées sur des serveurs web. Lorsqu’un utilisateur veut accéder à une page, son navigateur (le client) envoie une requête au serveur, qui renvoie la page demandée.</a:t>
            </a:r>
          </a:p>
          <a:p>
            <a:r>
              <a:rPr lang="fr-FR" sz="2000" b="0" i="0">
                <a:effectLst/>
                <a:latin typeface="-apple-system"/>
              </a:rPr>
              <a:t>Chaque page web a une adresse unique appelée URL (Uniform Resource Locator), qui permet de la localiser sur le web.</a:t>
            </a:r>
          </a:p>
          <a:p>
            <a:endParaRPr lang="fr-CI" sz="2000"/>
          </a:p>
        </p:txBody>
      </p:sp>
      <p:pic>
        <p:nvPicPr>
          <p:cNvPr id="5" name="Picture 4" descr="Script informatique sur un écran">
            <a:extLst>
              <a:ext uri="{FF2B5EF4-FFF2-40B4-BE49-F238E27FC236}">
                <a16:creationId xmlns:a16="http://schemas.microsoft.com/office/drawing/2014/main" id="{FCF427EA-724D-C03A-7DBB-0B567898BE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95" r="43968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849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E0D1A6-3E09-FDCA-DB0C-EDC89D918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fr-CI" sz="4000" b="1"/>
              <a:t>Comment fonctionne le web ?</a:t>
            </a:r>
            <a:endParaRPr lang="fr-CI" sz="40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0A6330-84D0-A91C-1CBF-741FC17DD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176" y="2151530"/>
            <a:ext cx="5759821" cy="4088550"/>
          </a:xfrm>
        </p:spPr>
        <p:txBody>
          <a:bodyPr anchor="ctr">
            <a:normAutofit/>
          </a:bodyPr>
          <a:lstStyle/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fr-FR" sz="2000" b="1" i="0" dirty="0">
                <a:effectLst/>
                <a:latin typeface="-apple-system"/>
              </a:rPr>
              <a:t>Serveurs et Clients</a:t>
            </a:r>
            <a:r>
              <a:rPr lang="fr-FR" sz="2000" b="0" i="0" dirty="0">
                <a:effectLst/>
                <a:latin typeface="-apple-system"/>
              </a:rPr>
              <a:t> : Les pages web sont stockées sur des serveurs web. Lorsqu’un utilisateur veut accéder à une page, son navigateur (le client) envoie une requête au serveur, qui renvoie la page demandée.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fr-FR" sz="2000" b="1" i="0" dirty="0">
                <a:effectLst/>
                <a:latin typeface="-apple-system"/>
              </a:rPr>
              <a:t>Protocoles</a:t>
            </a:r>
            <a:r>
              <a:rPr lang="fr-FR" sz="2000" b="0" i="0" dirty="0">
                <a:effectLst/>
                <a:latin typeface="-apple-system"/>
              </a:rPr>
              <a:t> : Les échanges entre le navigateur et le serveur se font </a:t>
            </a:r>
            <a:r>
              <a:rPr lang="fr-FR" sz="2000" dirty="0">
                <a:latin typeface="-apple-system"/>
              </a:rPr>
              <a:t>via</a:t>
            </a:r>
            <a:r>
              <a:rPr lang="fr-FR" sz="2000" b="0" i="0" dirty="0">
                <a:effectLst/>
                <a:latin typeface="-apple-system"/>
              </a:rPr>
              <a:t> des protocoles comme HTTP (HyperText Transfer Protocol) ou HTTPS (HTTP Secure).</a:t>
            </a:r>
          </a:p>
          <a:p>
            <a:r>
              <a:rPr lang="fr-CI" sz="2000" dirty="0">
                <a:latin typeface="-apple-system"/>
              </a:rPr>
              <a:t>Certain point comme les </a:t>
            </a:r>
            <a:r>
              <a:rPr lang="fr-CI" sz="2000" dirty="0" err="1">
                <a:latin typeface="-apple-system"/>
              </a:rPr>
              <a:t>api,les</a:t>
            </a:r>
            <a:r>
              <a:rPr lang="fr-CI" sz="2000" dirty="0">
                <a:latin typeface="-apple-system"/>
              </a:rPr>
              <a:t> base de donnes pouvais être aborder mais je me suis concentre sur le fonctionnent générale du web</a:t>
            </a:r>
          </a:p>
        </p:txBody>
      </p:sp>
      <p:pic>
        <p:nvPicPr>
          <p:cNvPr id="5" name="Picture 4" descr="Panneau de salles de serveurs lumineux">
            <a:extLst>
              <a:ext uri="{FF2B5EF4-FFF2-40B4-BE49-F238E27FC236}">
                <a16:creationId xmlns:a16="http://schemas.microsoft.com/office/drawing/2014/main" id="{D10062BD-0606-49E0-5229-E6B8036009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716" r="27448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399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13B5217-2E2F-581C-59B2-59540D53F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875" y="630935"/>
            <a:ext cx="7315200" cy="2179500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fr-FR" sz="4800" dirty="0">
                <a:solidFill>
                  <a:schemeClr val="bg1"/>
                </a:solidFill>
              </a:rPr>
              <a:t>Pourquoi avez-vous choisi d'apprendre le développement web ?</a:t>
            </a:r>
            <a:endParaRPr lang="fr-CI" sz="48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D71909-9589-2618-1529-5FF68E1AE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75" y="3726352"/>
            <a:ext cx="7315200" cy="2531540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fr-CI" sz="1800" dirty="0">
                <a:solidFill>
                  <a:schemeClr val="bg1"/>
                </a:solidFill>
              </a:rPr>
              <a:t>Parce c’est selon une des meilleur façons de comprendre en profondeur le nouveaux monde </a:t>
            </a:r>
          </a:p>
          <a:p>
            <a:pPr algn="ctr"/>
            <a:r>
              <a:rPr lang="fr-CI" sz="1800" dirty="0">
                <a:solidFill>
                  <a:schemeClr val="bg1"/>
                </a:solidFill>
              </a:rPr>
              <a:t>C’est également un moyenne s’assoir cette compétence que je trouve intéressante  </a:t>
            </a:r>
          </a:p>
          <a:p>
            <a:pPr algn="ctr"/>
            <a:r>
              <a:rPr lang="fr-CI" sz="1800" dirty="0">
                <a:solidFill>
                  <a:schemeClr val="bg1"/>
                </a:solidFill>
              </a:rPr>
              <a:t>Et ces avant tout un tremplin pour ma future carrier </a:t>
            </a:r>
          </a:p>
          <a:p>
            <a:pPr algn="ctr"/>
            <a:endParaRPr lang="fr-CI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1566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228</Words>
  <Application>Microsoft Office PowerPoint</Application>
  <PresentationFormat>Grand écran</PresentationFormat>
  <Paragraphs>14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-apple-system</vt:lpstr>
      <vt:lpstr>Aptos</vt:lpstr>
      <vt:lpstr>Aptos Display</vt:lpstr>
      <vt:lpstr>Arial</vt:lpstr>
      <vt:lpstr>Thème Office</vt:lpstr>
      <vt:lpstr>Présentation GoMycode</vt:lpstr>
      <vt:lpstr>Introduction au développement web</vt:lpstr>
      <vt:lpstr>Comment fonctionne le web ?</vt:lpstr>
      <vt:lpstr>Pourquoi avez-vous choisi d'apprendre le développement web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Hatouman Clark N'DRI</dc:creator>
  <cp:lastModifiedBy>Hatouman Clark N'DRI</cp:lastModifiedBy>
  <cp:revision>1</cp:revision>
  <dcterms:created xsi:type="dcterms:W3CDTF">2025-01-23T23:50:54Z</dcterms:created>
  <dcterms:modified xsi:type="dcterms:W3CDTF">2025-01-24T00:15:21Z</dcterms:modified>
</cp:coreProperties>
</file>