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64D07-92F9-1A41-B2A3-B9E741D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0ACAD3-EAD2-D647-9A1C-DBB61CFB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Name: Nguyen Huu Cam – 1991</a:t>
            </a:r>
          </a:p>
          <a:p>
            <a:r>
              <a:rPr lang="en-VN" dirty="0"/>
              <a:t>Strength : Web developer</a:t>
            </a:r>
          </a:p>
          <a:p>
            <a:r>
              <a:rPr lang="en-VN" dirty="0"/>
              <a:t>Current company: PTIT and VCCorp</a:t>
            </a:r>
          </a:p>
          <a:p>
            <a:r>
              <a:rPr lang="en-VN" dirty="0"/>
              <a:t>Orientation: Web developer and Data Engineer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060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27B3-BC02-6341-851E-D5743E3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Skills acquired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C29B-A3C5-6B4C-AF38-F1948493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HTML/CSS/Javascript ES6</a:t>
            </a:r>
          </a:p>
          <a:p>
            <a:r>
              <a:rPr lang="en-VN" dirty="0"/>
              <a:t>Backend language: NodeJS / PHP / C#</a:t>
            </a:r>
          </a:p>
          <a:p>
            <a:r>
              <a:rPr lang="en-VN" dirty="0"/>
              <a:t>Backend Framework: ExpressJS / Laravel / MVC5</a:t>
            </a:r>
          </a:p>
          <a:p>
            <a:r>
              <a:rPr lang="en-VN" dirty="0"/>
              <a:t>Frontend: React</a:t>
            </a:r>
          </a:p>
          <a:p>
            <a:r>
              <a:rPr lang="en-VN" dirty="0"/>
              <a:t>Frontend Framework: NextJS</a:t>
            </a:r>
          </a:p>
          <a:p>
            <a:r>
              <a:rPr lang="en-VN"/>
              <a:t>Database: MSSQL, MySQL, Redis, MongoDB</a:t>
            </a:r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3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81F16853E184E8C148F3EA5D7E8E1" ma:contentTypeVersion="4" ma:contentTypeDescription="Create a new document." ma:contentTypeScope="" ma:versionID="8e94fefeb202365d8e1601ffbcaab85a">
  <xsd:schema xmlns:xsd="http://www.w3.org/2001/XMLSchema" xmlns:xs="http://www.w3.org/2001/XMLSchema" xmlns:p="http://schemas.microsoft.com/office/2006/metadata/properties" xmlns:ns2="7cd7dc39-aae7-4eba-a5ed-ff9167aace2a" targetNamespace="http://schemas.microsoft.com/office/2006/metadata/properties" ma:root="true" ma:fieldsID="1a9889545da85d5869e6ff0814112611" ns2:_="">
    <xsd:import namespace="7cd7dc39-aae7-4eba-a5ed-ff9167aace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7dc39-aae7-4eba-a5ed-ff9167aace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BE71BF-832D-432F-965C-99BE5E9068F7}"/>
</file>

<file path=customXml/itemProps2.xml><?xml version="1.0" encoding="utf-8"?>
<ds:datastoreItem xmlns:ds="http://schemas.openxmlformats.org/officeDocument/2006/customXml" ds:itemID="{D56DE9E1-6CAA-4B95-8766-93AE9DA932CD}"/>
</file>

<file path=customXml/itemProps3.xml><?xml version="1.0" encoding="utf-8"?>
<ds:datastoreItem xmlns:ds="http://schemas.openxmlformats.org/officeDocument/2006/customXml" ds:itemID="{D60179F3-FEC9-40AF-90F1-6C88CCA940F7}"/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67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About me</vt:lpstr>
      <vt:lpstr>Skills acquired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cam nguyen huu</cp:lastModifiedBy>
  <cp:revision>74</cp:revision>
  <dcterms:created xsi:type="dcterms:W3CDTF">2014-01-14T12:05:24Z</dcterms:created>
  <dcterms:modified xsi:type="dcterms:W3CDTF">2023-11-05T08:53:24Z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0x0101002F481F16853E184E8C148F3EA5D7E8E1</vt:lpwstr>
  </property>
</Properties>
</file>