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entation.xml" ContentType="application/vnd.openxmlformats-officedocument.presentationml.presentation.main+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1"/>
    <p:restoredTop sz="94672"/>
  </p:normalViewPr>
  <p:slideViewPr>
    <p:cSldViewPr snapToGrid="0" snapToObjects="1">
      <p:cViewPr varScale="1">
        <p:scale>
          <a:sx n="129" d="100"/>
          <a:sy n="129" d="100"/>
        </p:scale>
        <p:origin x="168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97BCBE-A2DD-2248-8676-657FEEB74689}"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CF37-3CC2-C74D-A5F5-BBEAD8F9A4D4}" type="slidenum">
              <a:rPr lang="en-US" smtClean="0"/>
              <a:t>‹#›</a:t>
            </a:fld>
            <a:endParaRPr lang="en-US"/>
          </a:p>
        </p:txBody>
      </p:sp>
    </p:spTree>
    <p:extLst>
      <p:ext uri="{BB962C8B-B14F-4D97-AF65-F5344CB8AC3E}">
        <p14:creationId xmlns:p14="http://schemas.microsoft.com/office/powerpoint/2010/main" val="339592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97BCBE-A2DD-2248-8676-657FEEB74689}"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CF37-3CC2-C74D-A5F5-BBEAD8F9A4D4}" type="slidenum">
              <a:rPr lang="en-US" smtClean="0"/>
              <a:t>‹#›</a:t>
            </a:fld>
            <a:endParaRPr lang="en-US"/>
          </a:p>
        </p:txBody>
      </p:sp>
    </p:spTree>
    <p:extLst>
      <p:ext uri="{BB962C8B-B14F-4D97-AF65-F5344CB8AC3E}">
        <p14:creationId xmlns:p14="http://schemas.microsoft.com/office/powerpoint/2010/main" val="174928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97BCBE-A2DD-2248-8676-657FEEB74689}"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CF37-3CC2-C74D-A5F5-BBEAD8F9A4D4}" type="slidenum">
              <a:rPr lang="en-US" smtClean="0"/>
              <a:t>‹#›</a:t>
            </a:fld>
            <a:endParaRPr lang="en-US"/>
          </a:p>
        </p:txBody>
      </p:sp>
    </p:spTree>
    <p:extLst>
      <p:ext uri="{BB962C8B-B14F-4D97-AF65-F5344CB8AC3E}">
        <p14:creationId xmlns:p14="http://schemas.microsoft.com/office/powerpoint/2010/main" val="20887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97BCBE-A2DD-2248-8676-657FEEB74689}"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CF37-3CC2-C74D-A5F5-BBEAD8F9A4D4}" type="slidenum">
              <a:rPr lang="en-US" smtClean="0"/>
              <a:t>‹#›</a:t>
            </a:fld>
            <a:endParaRPr lang="en-US"/>
          </a:p>
        </p:txBody>
      </p:sp>
    </p:spTree>
    <p:extLst>
      <p:ext uri="{BB962C8B-B14F-4D97-AF65-F5344CB8AC3E}">
        <p14:creationId xmlns:p14="http://schemas.microsoft.com/office/powerpoint/2010/main" val="255751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97BCBE-A2DD-2248-8676-657FEEB74689}"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CF37-3CC2-C74D-A5F5-BBEAD8F9A4D4}" type="slidenum">
              <a:rPr lang="en-US" smtClean="0"/>
              <a:t>‹#›</a:t>
            </a:fld>
            <a:endParaRPr lang="en-US"/>
          </a:p>
        </p:txBody>
      </p:sp>
    </p:spTree>
    <p:extLst>
      <p:ext uri="{BB962C8B-B14F-4D97-AF65-F5344CB8AC3E}">
        <p14:creationId xmlns:p14="http://schemas.microsoft.com/office/powerpoint/2010/main" val="38542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97BCBE-A2DD-2248-8676-657FEEB74689}" type="datetimeFigureOut">
              <a:rPr lang="en-US" smtClean="0"/>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ECF37-3CC2-C74D-A5F5-BBEAD8F9A4D4}" type="slidenum">
              <a:rPr lang="en-US" smtClean="0"/>
              <a:t>‹#›</a:t>
            </a:fld>
            <a:endParaRPr lang="en-US"/>
          </a:p>
        </p:txBody>
      </p:sp>
    </p:spTree>
    <p:extLst>
      <p:ext uri="{BB962C8B-B14F-4D97-AF65-F5344CB8AC3E}">
        <p14:creationId xmlns:p14="http://schemas.microsoft.com/office/powerpoint/2010/main" val="185347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97BCBE-A2DD-2248-8676-657FEEB74689}" type="datetimeFigureOut">
              <a:rPr lang="en-US" smtClean="0"/>
              <a:t>12/28/23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ECF37-3CC2-C74D-A5F5-BBEAD8F9A4D4}" type="slidenum">
              <a:rPr lang="en-US" smtClean="0"/>
              <a:t>‹#›</a:t>
            </a:fld>
            <a:endParaRPr lang="en-US"/>
          </a:p>
        </p:txBody>
      </p:sp>
    </p:spTree>
    <p:extLst>
      <p:ext uri="{BB962C8B-B14F-4D97-AF65-F5344CB8AC3E}">
        <p14:creationId xmlns:p14="http://schemas.microsoft.com/office/powerpoint/2010/main" val="249560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97BCBE-A2DD-2248-8676-657FEEB74689}" type="datetimeFigureOut">
              <a:rPr lang="en-US" smtClean="0"/>
              <a:t>12/28/23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ECF37-3CC2-C74D-A5F5-BBEAD8F9A4D4}" type="slidenum">
              <a:rPr lang="en-US" smtClean="0"/>
              <a:t>‹#›</a:t>
            </a:fld>
            <a:endParaRPr lang="en-US"/>
          </a:p>
        </p:txBody>
      </p:sp>
    </p:spTree>
    <p:extLst>
      <p:ext uri="{BB962C8B-B14F-4D97-AF65-F5344CB8AC3E}">
        <p14:creationId xmlns:p14="http://schemas.microsoft.com/office/powerpoint/2010/main" val="1868105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7BCBE-A2DD-2248-8676-657FEEB74689}" type="datetimeFigureOut">
              <a:rPr lang="en-US" smtClean="0"/>
              <a:t>12/28/23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ECF37-3CC2-C74D-A5F5-BBEAD8F9A4D4}" type="slidenum">
              <a:rPr lang="en-US" smtClean="0"/>
              <a:t>‹#›</a:t>
            </a:fld>
            <a:endParaRPr lang="en-US"/>
          </a:p>
        </p:txBody>
      </p:sp>
    </p:spTree>
    <p:extLst>
      <p:ext uri="{BB962C8B-B14F-4D97-AF65-F5344CB8AC3E}">
        <p14:creationId xmlns:p14="http://schemas.microsoft.com/office/powerpoint/2010/main" val="404537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97BCBE-A2DD-2248-8676-657FEEB74689}" type="datetimeFigureOut">
              <a:rPr lang="en-US" smtClean="0"/>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ECF37-3CC2-C74D-A5F5-BBEAD8F9A4D4}" type="slidenum">
              <a:rPr lang="en-US" smtClean="0"/>
              <a:t>‹#›</a:t>
            </a:fld>
            <a:endParaRPr lang="en-US"/>
          </a:p>
        </p:txBody>
      </p:sp>
    </p:spTree>
    <p:extLst>
      <p:ext uri="{BB962C8B-B14F-4D97-AF65-F5344CB8AC3E}">
        <p14:creationId xmlns:p14="http://schemas.microsoft.com/office/powerpoint/2010/main" val="41257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97BCBE-A2DD-2248-8676-657FEEB74689}" type="datetimeFigureOut">
              <a:rPr lang="en-US" smtClean="0"/>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ECF37-3CC2-C74D-A5F5-BBEAD8F9A4D4}" type="slidenum">
              <a:rPr lang="en-US" smtClean="0"/>
              <a:t>‹#›</a:t>
            </a:fld>
            <a:endParaRPr lang="en-US"/>
          </a:p>
        </p:txBody>
      </p:sp>
    </p:spTree>
    <p:extLst>
      <p:ext uri="{BB962C8B-B14F-4D97-AF65-F5344CB8AC3E}">
        <p14:creationId xmlns:p14="http://schemas.microsoft.com/office/powerpoint/2010/main" val="355208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7BCBE-A2DD-2248-8676-657FEEB74689}" type="datetimeFigureOut">
              <a:rPr lang="en-US" smtClean="0"/>
              <a:t>12/28/23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ECF37-3CC2-C74D-A5F5-BBEAD8F9A4D4}" type="slidenum">
              <a:rPr lang="en-US" smtClean="0"/>
              <a:t>‹#›</a:t>
            </a:fld>
            <a:endParaRPr lang="en-US"/>
          </a:p>
        </p:txBody>
      </p:sp>
    </p:spTree>
    <p:extLst>
      <p:ext uri="{BB962C8B-B14F-4D97-AF65-F5344CB8AC3E}">
        <p14:creationId xmlns:p14="http://schemas.microsoft.com/office/powerpoint/2010/main" val="1375347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39123-4A42-EE43-9B71-A941B95AF987}"/>
              </a:ext>
            </a:extLst>
          </p:cNvPr>
          <p:cNvSpPr>
            <a:spLocks noGrp="1"/>
          </p:cNvSpPr>
          <p:nvPr>
            <p:ph type="title"/>
          </p:nvPr>
        </p:nvSpPr>
        <p:spPr/>
        <p:txBody>
          <a:bodyPr/>
          <a:lstStyle/>
          <a:p>
            <a:r>
              <a:rPr lang="en-VN" dirty="0"/>
              <a:t>Rules</a:t>
            </a:r>
          </a:p>
        </p:txBody>
      </p:sp>
      <p:sp>
        <p:nvSpPr>
          <p:cNvPr id="5" name="Content Placeholder 4">
            <a:extLst>
              <a:ext uri="{FF2B5EF4-FFF2-40B4-BE49-F238E27FC236}">
                <a16:creationId xmlns:a16="http://schemas.microsoft.com/office/drawing/2014/main" id="{B4773605-B14D-1346-B4DF-A6AE5AB670D0}"/>
              </a:ext>
            </a:extLst>
          </p:cNvPr>
          <p:cNvSpPr>
            <a:spLocks noGrp="1"/>
          </p:cNvSpPr>
          <p:nvPr>
            <p:ph idx="1"/>
          </p:nvPr>
        </p:nvSpPr>
        <p:spPr>
          <a:xfrm>
            <a:off x="457200" y="1600200"/>
            <a:ext cx="8229600" cy="4872519"/>
          </a:xfrm>
        </p:spPr>
        <p:txBody>
          <a:bodyPr>
            <a:normAutofit fontScale="92500" lnSpcReduction="10000"/>
          </a:bodyPr>
          <a:lstStyle/>
          <a:p>
            <a:pPr>
              <a:lnSpc>
                <a:spcPct val="150000"/>
              </a:lnSpc>
            </a:pPr>
            <a:r>
              <a:rPr lang="vi-VN" sz="2000" b="0" i="0" u="none" strike="noStrike" dirty="0">
                <a:solidFill>
                  <a:srgbClr val="212121"/>
                </a:solidFill>
                <a:effectLst/>
                <a:latin typeface="Times New Roman" panose="02020603050405020304" pitchFamily="18" charset="0"/>
              </a:rPr>
              <a:t>Các thầy cô lưu ý những trường hợp không có tên trong danh sách, giảng viên nhắc sinh viên gửi email trao đổi với phòng ĐT, </a:t>
            </a:r>
            <a:r>
              <a:rPr lang="vi-VN" sz="2000" b="1" i="0" u="none" strike="noStrike" dirty="0">
                <a:solidFill>
                  <a:srgbClr val="212121"/>
                </a:solidFill>
                <a:effectLst/>
                <a:latin typeface="Times New Roman" panose="02020603050405020304" pitchFamily="18" charset="0"/>
              </a:rPr>
              <a:t>không tự thêm tên sinh viên vào.</a:t>
            </a:r>
          </a:p>
          <a:p>
            <a:pPr>
              <a:lnSpc>
                <a:spcPct val="150000"/>
              </a:lnSpc>
            </a:pPr>
            <a:r>
              <a:rPr lang="vi-VN" sz="2000" dirty="0">
                <a:solidFill>
                  <a:srgbClr val="212121"/>
                </a:solidFill>
                <a:latin typeface="Times New Roman" panose="02020603050405020304" pitchFamily="18" charset="0"/>
              </a:rPr>
              <a:t>Cách tích điểm danh: nếu sinh viên nghỉ 1 tiết thì điền 1,0 vào ô tên sinh viên và buổi học tương ứng, nghỉ cả buổi 3 tiết thì điền 3,0. Nếu sinh viên đến muộn thì giảng viên sẽ điền là 0,5.</a:t>
            </a:r>
          </a:p>
          <a:p>
            <a:pPr>
              <a:lnSpc>
                <a:spcPct val="150000"/>
              </a:lnSpc>
            </a:pPr>
            <a:r>
              <a:rPr lang="vi-VN" sz="2000" dirty="0">
                <a:solidFill>
                  <a:srgbClr val="212121"/>
                </a:solidFill>
                <a:latin typeface="Times New Roman" panose="02020603050405020304" pitchFamily="18" charset="0"/>
              </a:rPr>
              <a:t>Giảng viên tích đúng việc nghỉ học thực tế của sinh viên. Toàn bộ Đơn xin nghỉ học của sinh viên, sau khi xin chữ ký giảng viên sẽ được chuyển về Phòng ĐT để xử lý và chỉnh sửa vào file online sau đó.</a:t>
            </a:r>
          </a:p>
          <a:p>
            <a:pPr>
              <a:lnSpc>
                <a:spcPct val="150000"/>
              </a:lnSpc>
            </a:pPr>
            <a:r>
              <a:rPr lang="vi-VN" sz="2000" dirty="0">
                <a:solidFill>
                  <a:srgbClr val="212121"/>
                </a:solidFill>
                <a:latin typeface="Times New Roman" panose="02020603050405020304" pitchFamily="18" charset="0"/>
              </a:rPr>
              <a:t>Sinh viên tự viết đơn xin nghỉ học và có chữ kí của giáo viên rồi nộp lên phòng đào tạo - P310 Nhà C</a:t>
            </a:r>
            <a:endParaRPr lang="en-VN" sz="2000" dirty="0">
              <a:solidFill>
                <a:srgbClr val="212121"/>
              </a:solidFill>
              <a:latin typeface="Times New Roman" panose="02020603050405020304" pitchFamily="18" charset="0"/>
            </a:endParaRPr>
          </a:p>
        </p:txBody>
      </p:sp>
    </p:spTree>
    <p:extLst>
      <p:ext uri="{BB962C8B-B14F-4D97-AF65-F5344CB8AC3E}">
        <p14:creationId xmlns:p14="http://schemas.microsoft.com/office/powerpoint/2010/main" val="94222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F985-C945-7043-841D-1427189B1EE8}"/>
              </a:ext>
            </a:extLst>
          </p:cNvPr>
          <p:cNvSpPr>
            <a:spLocks noGrp="1"/>
          </p:cNvSpPr>
          <p:nvPr>
            <p:ph type="title"/>
          </p:nvPr>
        </p:nvSpPr>
        <p:spPr/>
        <p:txBody>
          <a:bodyPr/>
          <a:lstStyle/>
          <a:p>
            <a:r>
              <a:rPr lang="en-VN" dirty="0"/>
              <a:t>Start hour</a:t>
            </a:r>
          </a:p>
        </p:txBody>
      </p:sp>
      <p:sp>
        <p:nvSpPr>
          <p:cNvPr id="3" name="Content Placeholder 2">
            <a:extLst>
              <a:ext uri="{FF2B5EF4-FFF2-40B4-BE49-F238E27FC236}">
                <a16:creationId xmlns:a16="http://schemas.microsoft.com/office/drawing/2014/main" id="{04016815-D4A8-4D49-B3AF-051E5DB4A153}"/>
              </a:ext>
            </a:extLst>
          </p:cNvPr>
          <p:cNvSpPr>
            <a:spLocks noGrp="1"/>
          </p:cNvSpPr>
          <p:nvPr>
            <p:ph idx="1"/>
          </p:nvPr>
        </p:nvSpPr>
        <p:spPr/>
        <p:txBody>
          <a:bodyPr>
            <a:normAutofit/>
          </a:bodyPr>
          <a:lstStyle/>
          <a:p>
            <a:r>
              <a:rPr lang="en-VN" sz="2800" dirty="0"/>
              <a:t>According to VNUIS rule</a:t>
            </a:r>
          </a:p>
          <a:p>
            <a:endParaRPr lang="en-VN" sz="2800" dirty="0"/>
          </a:p>
          <a:p>
            <a:endParaRPr lang="en-VN" sz="2800" dirty="0"/>
          </a:p>
          <a:p>
            <a:pPr marL="0" indent="0">
              <a:buNone/>
            </a:pPr>
            <a:endParaRPr lang="en-VN" sz="2800" dirty="0"/>
          </a:p>
          <a:p>
            <a:pPr>
              <a:lnSpc>
                <a:spcPct val="150000"/>
              </a:lnSpc>
            </a:pPr>
            <a:r>
              <a:rPr lang="en-VN" sz="2800" dirty="0"/>
              <a:t>Since we start in the morning, we take class at 7:00am and end at 12:30pm</a:t>
            </a:r>
          </a:p>
          <a:p>
            <a:pPr marL="0" indent="0">
              <a:buNone/>
            </a:pPr>
            <a:endParaRPr lang="en-VN" sz="2800" dirty="0"/>
          </a:p>
          <a:p>
            <a:r>
              <a:rPr lang="en-VN" sz="2800" dirty="0"/>
              <a:t>Room: 710 Building C.</a:t>
            </a:r>
          </a:p>
        </p:txBody>
      </p:sp>
      <p:pic>
        <p:nvPicPr>
          <p:cNvPr id="4" name="Picture 3">
            <a:extLst>
              <a:ext uri="{FF2B5EF4-FFF2-40B4-BE49-F238E27FC236}">
                <a16:creationId xmlns:a16="http://schemas.microsoft.com/office/drawing/2014/main" id="{5A571041-17BF-2E41-88E7-5FAC9A4AFA19}"/>
              </a:ext>
            </a:extLst>
          </p:cNvPr>
          <p:cNvPicPr>
            <a:picLocks noChangeAspect="1"/>
          </p:cNvPicPr>
          <p:nvPr/>
        </p:nvPicPr>
        <p:blipFill>
          <a:blip r:embed="rId2"/>
          <a:stretch>
            <a:fillRect/>
          </a:stretch>
        </p:blipFill>
        <p:spPr>
          <a:xfrm>
            <a:off x="0" y="2396383"/>
            <a:ext cx="9144000" cy="1032617"/>
          </a:xfrm>
          <a:prstGeom prst="rect">
            <a:avLst/>
          </a:prstGeom>
        </p:spPr>
      </p:pic>
    </p:spTree>
    <p:extLst>
      <p:ext uri="{BB962C8B-B14F-4D97-AF65-F5344CB8AC3E}">
        <p14:creationId xmlns:p14="http://schemas.microsoft.com/office/powerpoint/2010/main" val="289403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AC10-AE8A-A641-B1E3-D701C53FC4F8}"/>
              </a:ext>
            </a:extLst>
          </p:cNvPr>
          <p:cNvSpPr>
            <a:spLocks noGrp="1"/>
          </p:cNvSpPr>
          <p:nvPr>
            <p:ph type="title"/>
          </p:nvPr>
        </p:nvSpPr>
        <p:spPr/>
        <p:txBody>
          <a:bodyPr/>
          <a:lstStyle/>
          <a:p>
            <a:r>
              <a:rPr lang="en-VN" dirty="0"/>
              <a:t>Mark distribution</a:t>
            </a:r>
          </a:p>
        </p:txBody>
      </p:sp>
      <p:sp>
        <p:nvSpPr>
          <p:cNvPr id="3" name="Content Placeholder 2">
            <a:extLst>
              <a:ext uri="{FF2B5EF4-FFF2-40B4-BE49-F238E27FC236}">
                <a16:creationId xmlns:a16="http://schemas.microsoft.com/office/drawing/2014/main" id="{FE1FA199-EE4A-1E4F-9F03-897E02D74767}"/>
              </a:ext>
            </a:extLst>
          </p:cNvPr>
          <p:cNvSpPr>
            <a:spLocks noGrp="1"/>
          </p:cNvSpPr>
          <p:nvPr>
            <p:ph idx="1"/>
          </p:nvPr>
        </p:nvSpPr>
        <p:spPr>
          <a:xfrm>
            <a:off x="457200" y="1600200"/>
            <a:ext cx="8229600" cy="4983162"/>
          </a:xfrm>
        </p:spPr>
        <p:txBody>
          <a:bodyPr>
            <a:normAutofit/>
          </a:bodyPr>
          <a:lstStyle/>
          <a:p>
            <a:pPr>
              <a:lnSpc>
                <a:spcPct val="170000"/>
              </a:lnSpc>
            </a:pPr>
            <a:r>
              <a:rPr lang="en-VN" dirty="0"/>
              <a:t>10% : Attendance + homework. Achieve less than 80% will not be eligible to take final exam.</a:t>
            </a:r>
          </a:p>
          <a:p>
            <a:pPr marL="0" indent="0">
              <a:buNone/>
            </a:pPr>
            <a:endParaRPr lang="en-VN" dirty="0"/>
          </a:p>
          <a:p>
            <a:r>
              <a:rPr lang="en-VN" dirty="0"/>
              <a:t>30% midterm: MCQ format</a:t>
            </a:r>
          </a:p>
          <a:p>
            <a:endParaRPr lang="en-VN" dirty="0"/>
          </a:p>
          <a:p>
            <a:r>
              <a:rPr lang="en-VN"/>
              <a:t>60%: </a:t>
            </a:r>
            <a:r>
              <a:rPr lang="en-VN" dirty="0"/>
              <a:t>Final projects, follow guideline next slide</a:t>
            </a:r>
          </a:p>
        </p:txBody>
      </p:sp>
    </p:spTree>
    <p:extLst>
      <p:ext uri="{BB962C8B-B14F-4D97-AF65-F5344CB8AC3E}">
        <p14:creationId xmlns:p14="http://schemas.microsoft.com/office/powerpoint/2010/main" val="19042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37A4-BB2B-0D4B-8CE5-F4CCC0D425DF}"/>
              </a:ext>
            </a:extLst>
          </p:cNvPr>
          <p:cNvSpPr>
            <a:spLocks noGrp="1"/>
          </p:cNvSpPr>
          <p:nvPr>
            <p:ph type="title"/>
          </p:nvPr>
        </p:nvSpPr>
        <p:spPr/>
        <p:txBody>
          <a:bodyPr/>
          <a:lstStyle/>
          <a:p>
            <a:r>
              <a:rPr lang="en-VN" dirty="0"/>
              <a:t>Final project</a:t>
            </a:r>
          </a:p>
        </p:txBody>
      </p:sp>
      <p:sp>
        <p:nvSpPr>
          <p:cNvPr id="3" name="Content Placeholder 2">
            <a:extLst>
              <a:ext uri="{FF2B5EF4-FFF2-40B4-BE49-F238E27FC236}">
                <a16:creationId xmlns:a16="http://schemas.microsoft.com/office/drawing/2014/main" id="{B635249D-189A-584A-B653-CE007719C347}"/>
              </a:ext>
            </a:extLst>
          </p:cNvPr>
          <p:cNvSpPr>
            <a:spLocks noGrp="1"/>
          </p:cNvSpPr>
          <p:nvPr>
            <p:ph idx="1"/>
          </p:nvPr>
        </p:nvSpPr>
        <p:spPr/>
        <p:txBody>
          <a:bodyPr>
            <a:normAutofit/>
          </a:bodyPr>
          <a:lstStyle/>
          <a:p>
            <a:r>
              <a:rPr lang="en-VN" sz="2800" dirty="0"/>
              <a:t>Open Final project in MSWord</a:t>
            </a:r>
          </a:p>
        </p:txBody>
      </p:sp>
    </p:spTree>
    <p:extLst>
      <p:ext uri="{BB962C8B-B14F-4D97-AF65-F5344CB8AC3E}">
        <p14:creationId xmlns:p14="http://schemas.microsoft.com/office/powerpoint/2010/main" val="2780695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481F16853E184E8C148F3EA5D7E8E1" ma:contentTypeVersion="4" ma:contentTypeDescription="Create a new document." ma:contentTypeScope="" ma:versionID="8e94fefeb202365d8e1601ffbcaab85a">
  <xsd:schema xmlns:xsd="http://www.w3.org/2001/XMLSchema" xmlns:xs="http://www.w3.org/2001/XMLSchema" xmlns:p="http://schemas.microsoft.com/office/2006/metadata/properties" xmlns:ns2="7cd7dc39-aae7-4eba-a5ed-ff9167aace2a" targetNamespace="http://schemas.microsoft.com/office/2006/metadata/properties" ma:root="true" ma:fieldsID="1a9889545da85d5869e6ff0814112611" ns2:_="">
    <xsd:import namespace="7cd7dc39-aae7-4eba-a5ed-ff9167aace2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d7dc39-aae7-4eba-a5ed-ff9167aace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3E8C49-BFFC-464E-8F9D-BA951802EE01}"/>
</file>

<file path=customXml/itemProps2.xml><?xml version="1.0" encoding="utf-8"?>
<ds:datastoreItem xmlns:ds="http://schemas.openxmlformats.org/officeDocument/2006/customXml" ds:itemID="{F087CE86-8059-47EC-9480-82CB1A9F3C39}"/>
</file>

<file path=customXml/itemProps3.xml><?xml version="1.0" encoding="utf-8"?>
<ds:datastoreItem xmlns:ds="http://schemas.openxmlformats.org/officeDocument/2006/customXml" ds:itemID="{7AEC3CEE-EDBF-4C10-8A16-F0588493F15C}"/>
</file>

<file path=docProps/app.xml><?xml version="1.0" encoding="utf-8"?>
<Properties xmlns="http://schemas.openxmlformats.org/officeDocument/2006/extended-properties" xmlns:vt="http://schemas.openxmlformats.org/officeDocument/2006/docPropsVTypes">
  <TotalTime>138</TotalTime>
  <Words>230</Words>
  <Application>Microsoft Macintosh PowerPoint</Application>
  <PresentationFormat>On-screen Show (4:3)</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Office Theme</vt:lpstr>
      <vt:lpstr>Rules</vt:lpstr>
      <vt:lpstr>Start hour</vt:lpstr>
      <vt:lpstr>Mark distribution</vt:lpstr>
      <vt:lpstr>Final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Coral</dc:creator>
  <cp:lastModifiedBy>cam nguyen huu</cp:lastModifiedBy>
  <cp:revision>51</cp:revision>
  <dcterms:created xsi:type="dcterms:W3CDTF">2014-01-14T12:05:24Z</dcterms:created>
  <dcterms:modified xsi:type="dcterms:W3CDTF">2023-12-28T04:21:18Z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0x0101002F481F16853E184E8C148F3EA5D7E8E1</vt:lpwstr>
  </property>
</Properties>
</file>