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3FA6-C333-44F6-AAFA-5FF0E89CE47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0E8-742B-4AB2-8F29-A51EA7A2DD8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1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3FA6-C333-44F6-AAFA-5FF0E89CE47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0E8-742B-4AB2-8F29-A51EA7A2D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3FA6-C333-44F6-AAFA-5FF0E89CE47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0E8-742B-4AB2-8F29-A51EA7A2D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210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3FA6-C333-44F6-AAFA-5FF0E89CE47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0E8-742B-4AB2-8F29-A51EA7A2DD8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201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3FA6-C333-44F6-AAFA-5FF0E89CE47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0E8-742B-4AB2-8F29-A51EA7A2D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304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3FA6-C333-44F6-AAFA-5FF0E89CE47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0E8-742B-4AB2-8F29-A51EA7A2DD8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525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3FA6-C333-44F6-AAFA-5FF0E89CE47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0E8-742B-4AB2-8F29-A51EA7A2D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419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3FA6-C333-44F6-AAFA-5FF0E89CE47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0E8-742B-4AB2-8F29-A51EA7A2D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783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3FA6-C333-44F6-AAFA-5FF0E89CE47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0E8-742B-4AB2-8F29-A51EA7A2D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21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3FA6-C333-44F6-AAFA-5FF0E89CE47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0E8-742B-4AB2-8F29-A51EA7A2D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99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3FA6-C333-44F6-AAFA-5FF0E89CE47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0E8-742B-4AB2-8F29-A51EA7A2D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98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3FA6-C333-44F6-AAFA-5FF0E89CE47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0E8-742B-4AB2-8F29-A51EA7A2D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41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3FA6-C333-44F6-AAFA-5FF0E89CE47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0E8-742B-4AB2-8F29-A51EA7A2D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88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3FA6-C333-44F6-AAFA-5FF0E89CE47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0E8-742B-4AB2-8F29-A51EA7A2D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81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3FA6-C333-44F6-AAFA-5FF0E89CE47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0E8-742B-4AB2-8F29-A51EA7A2D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79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3FA6-C333-44F6-AAFA-5FF0E89CE47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0E8-742B-4AB2-8F29-A51EA7A2D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38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3FA6-C333-44F6-AAFA-5FF0E89CE47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0E8-742B-4AB2-8F29-A51EA7A2D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45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0773FA6-C333-44F6-AAFA-5FF0E89CE475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8AD0E8-742B-4AB2-8F29-A51EA7A2D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242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4C536-7563-921C-F731-720ADC82E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415413"/>
            <a:ext cx="8825658" cy="3329581"/>
          </a:xfrm>
        </p:spPr>
        <p:txBody>
          <a:bodyPr>
            <a:normAutofit/>
          </a:bodyPr>
          <a:lstStyle/>
          <a:p>
            <a:pPr algn="ctr"/>
            <a:r>
              <a:rPr lang="ru-RU" sz="6600" dirty="0">
                <a:latin typeface="Calibri" panose="020F0502020204030204" pitchFamily="34" charset="0"/>
                <a:cs typeface="Calibri" panose="020F0502020204030204" pitchFamily="34" charset="0"/>
              </a:rPr>
              <a:t>Проект </a:t>
            </a:r>
            <a:r>
              <a:rPr lang="en-US" sz="6600" dirty="0" err="1">
                <a:latin typeface="Calibri" panose="020F0502020204030204" pitchFamily="34" charset="0"/>
                <a:cs typeface="Calibri" panose="020F0502020204030204" pitchFamily="34" charset="0"/>
              </a:rPr>
              <a:t>pygame</a:t>
            </a:r>
            <a:endParaRPr lang="ru-RU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8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481636-46FB-06E9-6C1C-B256AF78BE9F}"/>
              </a:ext>
            </a:extLst>
          </p:cNvPr>
          <p:cNvSpPr txBox="1"/>
          <p:nvPr/>
        </p:nvSpPr>
        <p:spPr>
          <a:xfrm>
            <a:off x="1354394" y="442452"/>
            <a:ext cx="9483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Это игра, суть которой заключается в том, чтобы</a:t>
            </a:r>
          </a:p>
          <a:p>
            <a:pPr algn="ctr"/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забить гол в ворота, управляя ракеткой.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B06A48-B123-A39D-83E7-C801003AE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11" y="1470119"/>
            <a:ext cx="6612177" cy="46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FF217F-2B3F-D6EA-C54F-23AFD897A579}"/>
              </a:ext>
            </a:extLst>
          </p:cNvPr>
          <p:cNvSpPr txBox="1"/>
          <p:nvPr/>
        </p:nvSpPr>
        <p:spPr>
          <a:xfrm>
            <a:off x="1597742" y="1936283"/>
            <a:ext cx="923249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/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На начальном окне можно выбрать уровень (лёгкий или сложный). В зависимости от уровня меняется количество кубиков в стенке и счёт, до которого идёт игра </a:t>
            </a:r>
            <a:b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(лёгкий – меньше кубиков в стенке, игра идёт до 3, сложный – больше кубиков, игра идёт до 5). </a:t>
            </a:r>
          </a:p>
          <a:p>
            <a:pPr indent="450000"/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На финальном окне отображается результат.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1045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CFCAFC-B8CD-3908-B8FB-4B3FC6388E70}"/>
              </a:ext>
            </a:extLst>
          </p:cNvPr>
          <p:cNvSpPr txBox="1"/>
          <p:nvPr/>
        </p:nvSpPr>
        <p:spPr>
          <a:xfrm>
            <a:off x="2933771" y="604683"/>
            <a:ext cx="6341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Начальное и финальное окна.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E07F6A-0F6F-B130-D46F-91A391339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8" y="1607850"/>
            <a:ext cx="5191722" cy="36423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5AE277-7EDE-9AB2-83D9-4227A4452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32" y="1607850"/>
            <a:ext cx="5209066" cy="364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6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AC2E81-C38C-612D-4BCC-2973413EABBE}"/>
              </a:ext>
            </a:extLst>
          </p:cNvPr>
          <p:cNvSpPr txBox="1"/>
          <p:nvPr/>
        </p:nvSpPr>
        <p:spPr>
          <a:xfrm>
            <a:off x="2372033" y="796414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Результаты записываются в файл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record.txt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3D1EAE-AFBD-FFDC-47C6-DD2E3B602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15" y="1958099"/>
            <a:ext cx="6383170" cy="37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7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5624FB-09A7-191B-871A-CE96530A5C26}"/>
              </a:ext>
            </a:extLst>
          </p:cNvPr>
          <p:cNvSpPr txBox="1"/>
          <p:nvPr/>
        </p:nvSpPr>
        <p:spPr>
          <a:xfrm>
            <a:off x="3190568" y="471949"/>
            <a:ext cx="581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Класс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Brick</a:t>
            </a:r>
            <a:endParaRPr lang="ru-R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FCF212-55A9-2C37-1DCE-5012BDE4A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77" y="1209478"/>
            <a:ext cx="7471846" cy="517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3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DB2D-F20C-2C8F-E8F1-B97215DF758B}"/>
              </a:ext>
            </a:extLst>
          </p:cNvPr>
          <p:cNvSpPr txBox="1"/>
          <p:nvPr/>
        </p:nvSpPr>
        <p:spPr>
          <a:xfrm>
            <a:off x="3286431" y="265470"/>
            <a:ext cx="561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Класс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Striker</a:t>
            </a:r>
            <a:endParaRPr lang="ru-R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BF01D5-B022-195A-CC8C-E73E72FE5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99" y="1050899"/>
            <a:ext cx="6523601" cy="54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4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0D818-7B4F-08FA-E9A4-9A34C411A6BE}"/>
              </a:ext>
            </a:extLst>
          </p:cNvPr>
          <p:cNvSpPr txBox="1"/>
          <p:nvPr/>
        </p:nvSpPr>
        <p:spPr>
          <a:xfrm>
            <a:off x="3544528" y="265470"/>
            <a:ext cx="510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Класс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Goalkeeper</a:t>
            </a:r>
            <a:endParaRPr lang="ru-R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15B3FD-3E58-E4E8-3376-96C0517E7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84" y="1030835"/>
            <a:ext cx="7440148" cy="544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4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4B12C2-9692-5456-40C7-01435F86ED01}"/>
              </a:ext>
            </a:extLst>
          </p:cNvPr>
          <p:cNvSpPr txBox="1"/>
          <p:nvPr/>
        </p:nvSpPr>
        <p:spPr>
          <a:xfrm>
            <a:off x="3765755" y="101932"/>
            <a:ext cx="466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Класс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Ball</a:t>
            </a:r>
            <a:endParaRPr lang="ru-R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81D811-FDDD-F863-BF95-33EBF877E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" y="686707"/>
            <a:ext cx="5583555" cy="5885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B7356C-5C44-9424-334C-083F66DA9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30" y="1725350"/>
            <a:ext cx="5439725" cy="340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50048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</TotalTime>
  <Words>98</Words>
  <Application>Microsoft Office PowerPoint</Application>
  <PresentationFormat>Широкоэкранный</PresentationFormat>
  <Paragraphs>11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Сектор</vt:lpstr>
      <vt:lpstr>Проект pygame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Пользователь</dc:creator>
  <cp:lastModifiedBy>Пользователь</cp:lastModifiedBy>
  <cp:revision>4</cp:revision>
  <dcterms:created xsi:type="dcterms:W3CDTF">2024-01-29T17:23:30Z</dcterms:created>
  <dcterms:modified xsi:type="dcterms:W3CDTF">2024-01-29T18:27:42Z</dcterms:modified>
</cp:coreProperties>
</file>