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32399288" cy="43200638"/>
  <p:notesSz cx="6858000" cy="9144000"/>
  <p:defaultTextStyle>
    <a:defPPr>
      <a:defRPr lang="zh-CN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2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6"/>
    <p:restoredTop sz="95228"/>
  </p:normalViewPr>
  <p:slideViewPr>
    <p:cSldViewPr snapToGrid="0" snapToObjects="1">
      <p:cViewPr>
        <p:scale>
          <a:sx n="47" d="100"/>
          <a:sy n="47" d="100"/>
        </p:scale>
        <p:origin x="504" y="-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46DAC-D178-C04B-A05D-AA4116B41041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0E49-0D40-5D4F-B237-4803D0CD17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0E49-0D40-5D4F-B237-4803D0CD17A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1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6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10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96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6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732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23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509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7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98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03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AF5C-F024-C047-8B15-476C6C5C90D7}" type="datetimeFigureOut">
              <a:rPr kumimoji="1" lang="zh-CN" altLang="en-US" smtClean="0"/>
              <a:t>2019/1/23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BEBD-B5B8-BA41-853E-F8270D2C33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39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68982" y="2415094"/>
            <a:ext cx="25705630" cy="1451328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10000" b="1" dirty="0">
                <a:solidFill>
                  <a:srgbClr val="872123"/>
                </a:solidFill>
                <a:latin typeface="PingFang SC" charset="-122"/>
                <a:ea typeface="PingFang SC" charset="-122"/>
                <a:cs typeface="PingFang SC" charset="-122"/>
              </a:rPr>
              <a:t>Visualize the Nobel Nomination Database</a:t>
            </a:r>
            <a:endParaRPr kumimoji="1" lang="zh-CN" altLang="en-US" sz="10000" dirty="0"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2399288" cy="1737360"/>
          </a:xfrm>
          <a:prstGeom prst="rect">
            <a:avLst/>
          </a:prstGeom>
          <a:solidFill>
            <a:srgbClr val="872123"/>
          </a:solidFill>
          <a:ln>
            <a:solidFill>
              <a:srgbClr val="872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42273414"/>
            <a:ext cx="32399288" cy="927223"/>
          </a:xfrm>
          <a:prstGeom prst="rect">
            <a:avLst/>
          </a:prstGeom>
          <a:solidFill>
            <a:srgbClr val="872123"/>
          </a:solidFill>
          <a:ln>
            <a:solidFill>
              <a:srgbClr val="872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622" y="2313561"/>
            <a:ext cx="2828699" cy="2828699"/>
          </a:xfrm>
          <a:prstGeom prst="rect">
            <a:avLst/>
          </a:prstGeom>
        </p:spPr>
      </p:pic>
      <p:sp>
        <p:nvSpPr>
          <p:cNvPr id="27" name="标题 1"/>
          <p:cNvSpPr txBox="1">
            <a:spLocks/>
          </p:cNvSpPr>
          <p:nvPr/>
        </p:nvSpPr>
        <p:spPr>
          <a:xfrm>
            <a:off x="5768982" y="3534188"/>
            <a:ext cx="12846392" cy="145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6000" dirty="0">
                <a:latin typeface="Hei" charset="-122"/>
                <a:ea typeface="Hei" charset="-122"/>
                <a:cs typeface="Hei" charset="-122"/>
              </a:rPr>
              <a:t>金奕成、叶子博</a:t>
            </a:r>
            <a:endParaRPr kumimoji="1" lang="zh-CN" altLang="en-US" sz="2400" dirty="0">
              <a:latin typeface="Hei" charset="-122"/>
              <a:ea typeface="Hei" charset="-122"/>
              <a:cs typeface="Hei" charset="-122"/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1972709" y="5617723"/>
            <a:ext cx="6045876" cy="86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800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INTRODUCTION</a:t>
            </a:r>
            <a:endParaRPr kumimoji="1" lang="zh-CN" altLang="en-US" sz="48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10235028" y="5573837"/>
            <a:ext cx="6045876" cy="86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800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PROJECT</a:t>
            </a:r>
            <a:r>
              <a:rPr kumimoji="1" lang="zh-CN" altLang="en-US" sz="4800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kumimoji="1" lang="en-US" altLang="zh-CN" sz="4800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DESIGN</a:t>
            </a:r>
            <a:endParaRPr kumimoji="1" lang="zh-CN" altLang="en-US" sz="48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1972709" y="23743820"/>
            <a:ext cx="6045876" cy="86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800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DATA</a:t>
            </a:r>
            <a:r>
              <a:rPr kumimoji="1" lang="zh-CN" altLang="en-US" sz="4800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 </a:t>
            </a:r>
            <a:r>
              <a:rPr kumimoji="1" lang="en-US" altLang="zh-CN" sz="4800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DESCRIPTION</a:t>
            </a:r>
            <a:endParaRPr kumimoji="1" lang="zh-CN" altLang="en-US" sz="48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21793200" y="-189563"/>
            <a:ext cx="10606088" cy="1677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70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可视化与可视计算概论 </a:t>
            </a:r>
            <a:r>
              <a:rPr kumimoji="1" lang="en-US" altLang="zh-CN" sz="7000" dirty="0">
                <a:solidFill>
                  <a:schemeClr val="bg1"/>
                </a:solidFill>
                <a:latin typeface="PingFang SC" charset="-122"/>
                <a:ea typeface="PingFang SC" charset="-122"/>
                <a:cs typeface="PingFang SC" charset="-122"/>
              </a:rPr>
              <a:t>2018</a:t>
            </a:r>
            <a:endParaRPr kumimoji="1" lang="zh-CN" altLang="en-US" sz="7000" dirty="0">
              <a:solidFill>
                <a:schemeClr val="bg1"/>
              </a:solidFill>
              <a:latin typeface="PingFang SC" charset="-122"/>
              <a:ea typeface="PingFang SC" charset="-122"/>
              <a:cs typeface="PingFang SC" charset="-122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10308941" y="23680434"/>
            <a:ext cx="6045876" cy="86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800" b="1" dirty="0">
                <a:latin typeface="Helvetica Neue Condensed" charset="0"/>
                <a:ea typeface="Helvetica Neue Condensed" charset="0"/>
                <a:cs typeface="Helvetica Neue Condensed" charset="0"/>
              </a:rPr>
              <a:t>TECHNIQUE DETAILS</a:t>
            </a:r>
            <a:endParaRPr kumimoji="1" lang="zh-CN" altLang="en-US" sz="4800" b="1" dirty="0"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3A69E0E-52AD-624F-914B-7E0C504F95BE}"/>
              </a:ext>
            </a:extLst>
          </p:cNvPr>
          <p:cNvSpPr txBox="1">
            <a:spLocks/>
          </p:cNvSpPr>
          <p:nvPr/>
        </p:nvSpPr>
        <p:spPr>
          <a:xfrm>
            <a:off x="1972709" y="6893561"/>
            <a:ext cx="6045876" cy="7486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400" dirty="0">
                <a:latin typeface="PingFang SC" panose="020B0400000000000000" pitchFamily="34" charset="-122"/>
                <a:ea typeface="PingFang SC" panose="020B0400000000000000" pitchFamily="34" charset="-122"/>
                <a:cs typeface="Helvetica Neue Condensed" charset="0"/>
              </a:rPr>
              <a:t>We implement an interactive visualization system for the Nobel Nomination Database using D3.js and </a:t>
            </a:r>
            <a:r>
              <a:rPr kumimoji="1" lang="en-US" altLang="zh-CN" sz="4400" dirty="0" err="1">
                <a:latin typeface="PingFang SC" panose="020B0400000000000000" pitchFamily="34" charset="-122"/>
                <a:ea typeface="PingFang SC" panose="020B0400000000000000" pitchFamily="34" charset="-122"/>
                <a:cs typeface="Helvetica Neue Condensed" charset="0"/>
              </a:rPr>
              <a:t>Highcharts.js</a:t>
            </a:r>
            <a:r>
              <a:rPr kumimoji="1" lang="en-US" altLang="zh-CN" sz="4400" dirty="0">
                <a:latin typeface="PingFang SC" panose="020B0400000000000000" pitchFamily="34" charset="-122"/>
                <a:ea typeface="PingFang SC" panose="020B0400000000000000" pitchFamily="34" charset="-122"/>
                <a:cs typeface="Helvetica Neue Condensed" charset="0"/>
              </a:rPr>
              <a:t>.</a:t>
            </a:r>
          </a:p>
          <a:p>
            <a:pPr algn="l"/>
            <a:r>
              <a:rPr kumimoji="1" lang="en-US" altLang="zh-CN" sz="4400" dirty="0">
                <a:latin typeface="PingFang SC" panose="020B0400000000000000" pitchFamily="34" charset="-122"/>
                <a:ea typeface="PingFang SC" panose="020B0400000000000000" pitchFamily="34" charset="-122"/>
                <a:cs typeface="Helvetica Neue Condensed" charset="0"/>
              </a:rPr>
              <a:t>The goal of the system is to find the story behind nomination numbers of country/field/person. </a:t>
            </a:r>
            <a:endParaRPr kumimoji="1" lang="zh-CN" altLang="en-US" sz="4400" dirty="0">
              <a:latin typeface="PingFang SC" panose="020B0400000000000000" pitchFamily="34" charset="-122"/>
              <a:ea typeface="PingFang SC" panose="020B0400000000000000" pitchFamily="34" charset="-122"/>
              <a:cs typeface="Helvetica Neue Condensed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DF8B3-DE91-B046-A2D3-31022461F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97" t="95" r="9890" b="-95"/>
          <a:stretch/>
        </p:blipFill>
        <p:spPr>
          <a:xfrm>
            <a:off x="10235028" y="6558458"/>
            <a:ext cx="21239584" cy="14969539"/>
          </a:xfrm>
          <a:prstGeom prst="rect">
            <a:avLst/>
          </a:pr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D63DE70C-B7DA-F343-8B45-1A590D11DC50}"/>
              </a:ext>
            </a:extLst>
          </p:cNvPr>
          <p:cNvSpPr txBox="1">
            <a:spLocks/>
          </p:cNvSpPr>
          <p:nvPr/>
        </p:nvSpPr>
        <p:spPr>
          <a:xfrm>
            <a:off x="10236316" y="21003477"/>
            <a:ext cx="23361429" cy="26259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  <a:cs typeface="Helvetica Neue Condensed" charset="0"/>
              </a:rPr>
              <a:t>Up Left: Nomination Numbers by Country</a:t>
            </a:r>
          </a:p>
          <a:p>
            <a:pPr algn="l"/>
            <a:r>
              <a:rPr kumimoji="1"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  <a:cs typeface="Helvetica Neue Condensed" charset="0"/>
              </a:rPr>
              <a:t>Middle Left: Nomination Numbers by Category ( Specific Country)</a:t>
            </a:r>
          </a:p>
          <a:p>
            <a:pPr algn="l"/>
            <a:r>
              <a:rPr kumimoji="1"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  <a:cs typeface="Helvetica Neue Condensed" charset="0"/>
              </a:rPr>
              <a:t>Down Left: Nomination Numbers by Person ( Specific Country and Category)</a:t>
            </a:r>
          </a:p>
          <a:p>
            <a:pPr algn="l"/>
            <a:r>
              <a:rPr kumimoji="1" lang="en-US" altLang="zh-CN" sz="4000" dirty="0">
                <a:latin typeface="PingFang SC" panose="020B0400000000000000" pitchFamily="34" charset="-122"/>
                <a:ea typeface="PingFang SC" panose="020B0400000000000000" pitchFamily="34" charset="-122"/>
                <a:cs typeface="Helvetica Neue Condensed" charset="0"/>
              </a:rPr>
              <a:t>Right: Personal Information of a </a:t>
            </a:r>
            <a:r>
              <a:rPr kumimoji="1" lang="en-US" altLang="zh-CN" sz="4000">
                <a:latin typeface="PingFang SC" panose="020B0400000000000000" pitchFamily="34" charset="-122"/>
                <a:ea typeface="PingFang SC" panose="020B0400000000000000" pitchFamily="34" charset="-122"/>
                <a:cs typeface="Helvetica Neue Condensed" charset="0"/>
              </a:rPr>
              <a:t>specific person</a:t>
            </a:r>
            <a:endParaRPr kumimoji="1" lang="zh-CN" altLang="en-US" sz="4000" dirty="0">
              <a:latin typeface="PingFang SC" panose="020B0400000000000000" pitchFamily="34" charset="-122"/>
              <a:ea typeface="PingFang SC" panose="020B0400000000000000" pitchFamily="34" charset="-122"/>
              <a:cs typeface="Helvetica Neue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3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104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DengXian</vt:lpstr>
      <vt:lpstr>Hei</vt:lpstr>
      <vt:lpstr>PingFang SC</vt:lpstr>
      <vt:lpstr>Arial</vt:lpstr>
      <vt:lpstr>Calibri</vt:lpstr>
      <vt:lpstr>Calibri Light</vt:lpstr>
      <vt:lpstr>Helvetica Neue Condensed</vt:lpstr>
      <vt:lpstr>Office 主题</vt:lpstr>
      <vt:lpstr>Visualize the Nobel Nomination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可视化与可视计算概论</dc:title>
  <dc:creator>Microsoft Office 用户</dc:creator>
  <cp:lastModifiedBy>3977</cp:lastModifiedBy>
  <cp:revision>30</cp:revision>
  <dcterms:created xsi:type="dcterms:W3CDTF">2017-01-04T12:53:46Z</dcterms:created>
  <dcterms:modified xsi:type="dcterms:W3CDTF">2019-01-23T01:35:09Z</dcterms:modified>
</cp:coreProperties>
</file>