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>
        <p:scale>
          <a:sx n="100" d="100"/>
          <a:sy n="100" d="100"/>
        </p:scale>
        <p:origin x="-49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0F48-4E14-48AE-9734-2E2BE8ECACDB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77D4-CF65-45C1-8821-8A468166AB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1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30" y="4772025"/>
            <a:ext cx="3295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93" y="4714875"/>
            <a:ext cx="31337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" y="781200"/>
            <a:ext cx="85820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0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39838"/>
            <a:ext cx="8543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0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4">
            <a:lumMod val="40000"/>
            <a:lumOff val="60000"/>
          </a:schemeClr>
        </a:solidFill>
        <a:ln w="15875">
          <a:solidFill>
            <a:schemeClr val="tx1"/>
          </a:solidFill>
        </a:ln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KOMODA Naoki / 菰田 直樹</cp:lastModifiedBy>
  <cp:revision>388</cp:revision>
  <dcterms:created xsi:type="dcterms:W3CDTF">2011-07-26T06:56:47Z</dcterms:created>
  <dcterms:modified xsi:type="dcterms:W3CDTF">2015-02-10T14:55:38Z</dcterms:modified>
</cp:coreProperties>
</file>