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創英角ｺﾞｼｯｸUB" panose="020B0900000000000000" pitchFamily="50" charset="-128"/>
      <p:regular r:id="rId23"/>
    </p:embeddedFont>
    <p:embeddedFont>
      <p:font typeface="Calibri" panose="020F0502020204030204" pitchFamily="34" charset="0"/>
      <p:regular r:id="rId24"/>
      <p:bold r:id="rId25"/>
      <p:italic r:id="rId26"/>
      <p:boldItalic r:id="rId27"/>
    </p:embeddedFont>
    <p:embeddedFont>
      <p:font typeface="HGPｺﾞｼｯｸE" panose="020B0900000000000000" pitchFamily="50" charset="-128"/>
      <p:regular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xmlns="">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96" d="100"/>
          <a:sy n="96" d="100"/>
        </p:scale>
        <p:origin x="-252" y="-90"/>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2016/1/5</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2016/1/5</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2016/1/5</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2016/1/5</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smtClean="0">
                <a:latin typeface="Courier New" panose="02070309020205020404" pitchFamily="49" charset="0"/>
                <a:ea typeface="ＭＳ Ｐゴシック" charset="-128"/>
                <a:cs typeface="Courier New" panose="02070309020205020404" pitchFamily="49" charset="0"/>
              </a:rPr>
              <a:t>  </a:t>
            </a:r>
            <a:r>
              <a:rPr kumimoji="1" lang="ja-JP" altLang="ja-JP" sz="1000" b="0" smtClean="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50" name="Visio" r:id="rId3" imgW="1028666" imgH="1219320" progId="Visio.Drawing.11">
                  <p:embed/>
                </p:oleObj>
              </mc:Choice>
              <mc:Fallback>
                <p:oleObj name="Visio" r:id="rId3" imgW="1028666" imgH="1219320" progId="Visio.Drawing.11">
                  <p:embed/>
                  <p:pic>
                    <p:nvPicPr>
                      <p:cNvPr id="0" name=""/>
                      <p:cNvPicPr>
                        <a:picLocks noChangeAspect="1" noChangeArrowheads="1"/>
                      </p:cNvPicPr>
                      <p:nvPr/>
                    </p:nvPicPr>
                    <p:blipFill>
                      <a:blip r:embed="rId4"/>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856905" y="2394924"/>
            <a:ext cx="104897" cy="2743415"/>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④</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04897" cy="2743415"/>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890804" y="3072134"/>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5"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54"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a:t>
            </a:r>
            <a:r>
              <a:rPr lang="ja-JP" altLang="en-US" sz="1000" dirty="0" smtClean="0">
                <a:latin typeface="ＭＳ Ｐゴシック" pitchFamily="50" charset="-128"/>
                <a:ea typeface="ＭＳ Ｐゴシック" pitchFamily="50" charset="-128"/>
              </a:rPr>
              <a:t>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395" name="AutoShape 68"/>
          <p:cNvSpPr>
            <a:spLocks noChangeArrowheads="1"/>
          </p:cNvSpPr>
          <p:nvPr/>
        </p:nvSpPr>
        <p:spPr bwMode="auto">
          <a:xfrm>
            <a:off x="6682588" y="3107603"/>
            <a:ext cx="104897" cy="1113932"/>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1" name="AutoShape 68"/>
          <p:cNvSpPr>
            <a:spLocks noChangeArrowheads="1"/>
          </p:cNvSpPr>
          <p:nvPr/>
        </p:nvSpPr>
        <p:spPr bwMode="auto">
          <a:xfrm>
            <a:off x="6867839" y="3123515"/>
            <a:ext cx="99465" cy="1098019"/>
          </a:xfrm>
          <a:prstGeom prst="upArrow">
            <a:avLst>
              <a:gd name="adj1" fmla="val 50000"/>
              <a:gd name="adj2" fmla="val 272024"/>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a:t>
            </a:r>
            <a:r>
              <a:rPr lang="ja-JP" altLang="en-US" sz="1000" dirty="0" smtClean="0">
                <a:latin typeface="Arial" charset="0"/>
                <a:ea typeface="ＭＳ Ｐゴシック" charset="-128"/>
              </a:rPr>
              <a:t>はシステム</a:t>
            </a:r>
            <a:r>
              <a:rPr lang="ja-JP" altLang="en-US" sz="1000" dirty="0" smtClean="0">
                <a:latin typeface="Arial" charset="0"/>
                <a:ea typeface="ＭＳ Ｐゴシック" charset="-128"/>
              </a:rPr>
              <a:t>起動時</a:t>
            </a:r>
            <a:r>
              <a:rPr lang="ja-JP" altLang="en-US" sz="1000" dirty="0" smtClean="0">
                <a:latin typeface="Arial" charset="0"/>
                <a:ea typeface="ＭＳ Ｐゴシック" charset="-128"/>
              </a:rPr>
              <a:t>にプロセス</a:t>
            </a:r>
            <a:r>
              <a:rPr lang="ja-JP" altLang="en-US" sz="1000" dirty="0" smtClean="0">
                <a:latin typeface="Arial" charset="0"/>
                <a:ea typeface="ＭＳ Ｐゴシック" charset="-128"/>
              </a:rPr>
              <a:t>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746793" y="3518309"/>
            <a:ext cx="726487" cy="183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6" name="Line 73"/>
          <p:cNvSpPr>
            <a:spLocks noChangeShapeType="1"/>
          </p:cNvSpPr>
          <p:nvPr/>
        </p:nvSpPr>
        <p:spPr bwMode="auto">
          <a:xfrm flipV="1">
            <a:off x="6929375" y="3851955"/>
            <a:ext cx="726487" cy="1838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endParaRPr kumimoji="1" lang="ja-JP" altLang="en-US" sz="1000" dirty="0">
              <a:latin typeface="Arial" charset="0"/>
              <a:ea typeface="ＭＳ Ｐゴシック" charset="-128"/>
            </a:endParaRP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1071</TotalTime>
  <Words>2466</Words>
  <Application>Microsoft Office PowerPoint</Application>
  <PresentationFormat>A4 210 x 297 mm</PresentationFormat>
  <Paragraphs>546</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Times New Roman</vt:lpstr>
      <vt:lpstr>Tahoma</vt:lpstr>
      <vt:lpstr>HGP創英角ｺﾞｼｯｸUB 本文</vt:lpstr>
      <vt:lpstr>ＭＳ ゴシック</vt:lpstr>
      <vt:lpstr>ＭＳ 明朝</vt:lpstr>
      <vt:lpstr>Courier New</vt:lpstr>
      <vt:lpstr>HGP創英角ｺﾞｼｯｸUB</vt:lpstr>
      <vt:lpstr>Calibri</vt:lpstr>
      <vt:lpstr>HGPｺﾞｼｯｸE</vt:lpstr>
      <vt:lpstr>Wingdings</vt:lpstr>
      <vt:lpstr>ＭＳ Ｐ明朝</vt:lpstr>
      <vt:lpstr>プレゼンテーションテンプレート</vt:lpstr>
      <vt:lpstr>Visio</vt:lpstr>
      <vt:lpstr>TERASOLUNA Batch Framework for Java Version 3.6.0 説明資料</vt:lpstr>
      <vt:lpstr>TERAバッチ3.6.0アーキテクチャのコンセプト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KOMODA Naoki / 菰田 直樹</cp:lastModifiedBy>
  <cp:revision>151</cp:revision>
  <cp:lastPrinted>2011-11-22T23:58:23Z</cp:lastPrinted>
  <dcterms:created xsi:type="dcterms:W3CDTF">2012-03-23T07:39:41Z</dcterms:created>
  <dcterms:modified xsi:type="dcterms:W3CDTF">2016-01-05T04:39:46Z</dcterms:modified>
</cp:coreProperties>
</file>