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4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2016/1/6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グループ化 147"/>
          <p:cNvGrpSpPr/>
          <p:nvPr/>
        </p:nvGrpSpPr>
        <p:grpSpPr>
          <a:xfrm>
            <a:off x="620688" y="395536"/>
            <a:ext cx="5184576" cy="1512168"/>
            <a:chOff x="620688" y="395536"/>
            <a:chExt cx="5184576" cy="1512168"/>
          </a:xfrm>
        </p:grpSpPr>
        <p:sp>
          <p:nvSpPr>
            <p:cNvPr id="45" name="角丸四角形 44"/>
            <p:cNvSpPr/>
            <p:nvPr/>
          </p:nvSpPr>
          <p:spPr>
            <a:xfrm>
              <a:off x="836712" y="611560"/>
              <a:ext cx="4968552" cy="12961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柱 30"/>
            <p:cNvSpPr/>
            <p:nvPr/>
          </p:nvSpPr>
          <p:spPr>
            <a:xfrm>
              <a:off x="4005064" y="937692"/>
              <a:ext cx="1440160" cy="792088"/>
            </a:xfrm>
            <a:prstGeom prst="can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tx1"/>
                  </a:solidFill>
                </a:rPr>
                <a:t>ジョブ管理テーブル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角丸四角形 31"/>
            <p:cNvSpPr/>
            <p:nvPr/>
          </p:nvSpPr>
          <p:spPr>
            <a:xfrm>
              <a:off x="1124744" y="1117712"/>
              <a:ext cx="1584176" cy="432048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JobControlFinder</a:t>
              </a:r>
              <a:endParaRPr kumimoji="1" lang="en-US" altLang="ja-JP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200" dirty="0" err="1" smtClean="0">
                  <a:solidFill>
                    <a:schemeClr val="tx1"/>
                  </a:solidFill>
                </a:rPr>
                <a:t>JobStatusChange</a:t>
              </a:r>
              <a:r>
                <a:rPr lang="en-US" altLang="ja-JP" sz="1200" dirty="0" err="1">
                  <a:solidFill>
                    <a:schemeClr val="tx1"/>
                  </a:solidFill>
                </a:rPr>
                <a:t>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線コネクタ 33"/>
            <p:cNvCxnSpPr>
              <a:stCxn id="32" idx="3"/>
              <a:endCxn id="31" idx="2"/>
            </p:cNvCxnSpPr>
            <p:nvPr/>
          </p:nvCxnSpPr>
          <p:spPr>
            <a:xfrm>
              <a:off x="2708920" y="1333736"/>
              <a:ext cx="1296144" cy="0"/>
            </a:xfrm>
            <a:prstGeom prst="line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乗算記号 41"/>
            <p:cNvSpPr/>
            <p:nvPr/>
          </p:nvSpPr>
          <p:spPr>
            <a:xfrm>
              <a:off x="3025527" y="1043608"/>
              <a:ext cx="576064" cy="576064"/>
            </a:xfrm>
            <a:prstGeom prst="mathMultiply">
              <a:avLst>
                <a:gd name="adj1" fmla="val 566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角丸四角形 45"/>
            <p:cNvSpPr/>
            <p:nvPr/>
          </p:nvSpPr>
          <p:spPr>
            <a:xfrm>
              <a:off x="620688" y="395536"/>
              <a:ext cx="4104456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 smtClean="0">
                  <a:solidFill>
                    <a:schemeClr val="tx1"/>
                  </a:solidFill>
                </a:rPr>
                <a:t>①　</a:t>
              </a:r>
              <a:r>
                <a:rPr lang="en-US" altLang="ja-JP" dirty="0" smtClean="0">
                  <a:solidFill>
                    <a:schemeClr val="tx1"/>
                  </a:solidFill>
                </a:rPr>
                <a:t>DB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の障害や通信障害が発生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グループ化 149"/>
          <p:cNvGrpSpPr/>
          <p:nvPr/>
        </p:nvGrpSpPr>
        <p:grpSpPr>
          <a:xfrm>
            <a:off x="620688" y="3563888"/>
            <a:ext cx="5184576" cy="1512168"/>
            <a:chOff x="620688" y="3563888"/>
            <a:chExt cx="5184576" cy="1512168"/>
          </a:xfrm>
        </p:grpSpPr>
        <p:sp>
          <p:nvSpPr>
            <p:cNvPr id="55" name="角丸四角形 54"/>
            <p:cNvSpPr/>
            <p:nvPr/>
          </p:nvSpPr>
          <p:spPr>
            <a:xfrm>
              <a:off x="836712" y="3779912"/>
              <a:ext cx="4968552" cy="12961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円柱 55"/>
            <p:cNvSpPr/>
            <p:nvPr/>
          </p:nvSpPr>
          <p:spPr>
            <a:xfrm>
              <a:off x="4005064" y="4106044"/>
              <a:ext cx="1440160" cy="792088"/>
            </a:xfrm>
            <a:prstGeom prst="can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tx1"/>
                  </a:solidFill>
                </a:rPr>
                <a:t>ジョブ管理テーブル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角丸四角形 56"/>
            <p:cNvSpPr/>
            <p:nvPr/>
          </p:nvSpPr>
          <p:spPr>
            <a:xfrm>
              <a:off x="1124744" y="4286064"/>
              <a:ext cx="1584176" cy="432048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err="1">
                  <a:solidFill>
                    <a:schemeClr val="tx1"/>
                  </a:solidFill>
                </a:rPr>
                <a:t>JobControlFinder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200" dirty="0" err="1">
                  <a:solidFill>
                    <a:schemeClr val="tx1"/>
                  </a:solidFill>
                </a:rPr>
                <a:t>JobStatusChanger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角丸四角形 57"/>
            <p:cNvSpPr/>
            <p:nvPr/>
          </p:nvSpPr>
          <p:spPr>
            <a:xfrm>
              <a:off x="620688" y="3563888"/>
              <a:ext cx="4752528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 smtClean="0">
                  <a:solidFill>
                    <a:schemeClr val="tx1"/>
                  </a:solidFill>
                </a:rPr>
                <a:t>③　リトライに成功すると、ジョブを再開する。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直線コネクタ 75"/>
            <p:cNvCxnSpPr>
              <a:stCxn id="57" idx="3"/>
              <a:endCxn id="56" idx="2"/>
            </p:cNvCxnSpPr>
            <p:nvPr/>
          </p:nvCxnSpPr>
          <p:spPr>
            <a:xfrm>
              <a:off x="2708920" y="4502088"/>
              <a:ext cx="1296144" cy="0"/>
            </a:xfrm>
            <a:prstGeom prst="line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ドーナツ 59"/>
            <p:cNvSpPr/>
            <p:nvPr/>
          </p:nvSpPr>
          <p:spPr>
            <a:xfrm>
              <a:off x="3093343" y="4283968"/>
              <a:ext cx="432048" cy="432048"/>
            </a:xfrm>
            <a:prstGeom prst="donut">
              <a:avLst>
                <a:gd name="adj" fmla="val 116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9" name="グループ化 148"/>
          <p:cNvGrpSpPr/>
          <p:nvPr/>
        </p:nvGrpSpPr>
        <p:grpSpPr>
          <a:xfrm>
            <a:off x="620688" y="1979712"/>
            <a:ext cx="5184576" cy="1512168"/>
            <a:chOff x="620688" y="1979712"/>
            <a:chExt cx="5184576" cy="1512168"/>
          </a:xfrm>
        </p:grpSpPr>
        <p:sp>
          <p:nvSpPr>
            <p:cNvPr id="47" name="角丸四角形 46"/>
            <p:cNvSpPr/>
            <p:nvPr/>
          </p:nvSpPr>
          <p:spPr>
            <a:xfrm>
              <a:off x="836712" y="2195736"/>
              <a:ext cx="4968552" cy="12961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円柱 47"/>
            <p:cNvSpPr/>
            <p:nvPr/>
          </p:nvSpPr>
          <p:spPr>
            <a:xfrm>
              <a:off x="4005064" y="2521868"/>
              <a:ext cx="1440160" cy="792088"/>
            </a:xfrm>
            <a:prstGeom prst="can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tx1"/>
                  </a:solidFill>
                </a:rPr>
                <a:t>ジョブ管理テーブル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角丸四角形 48"/>
            <p:cNvSpPr/>
            <p:nvPr/>
          </p:nvSpPr>
          <p:spPr>
            <a:xfrm>
              <a:off x="1105694" y="2502818"/>
              <a:ext cx="1584176" cy="859904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err="1">
                  <a:solidFill>
                    <a:schemeClr val="tx1"/>
                  </a:solidFill>
                </a:rPr>
                <a:t>JobControlFinder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200" dirty="0" err="1">
                  <a:solidFill>
                    <a:schemeClr val="tx1"/>
                  </a:solidFill>
                </a:rPr>
                <a:t>JobStatusChanger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角丸四角形 51"/>
            <p:cNvSpPr/>
            <p:nvPr/>
          </p:nvSpPr>
          <p:spPr>
            <a:xfrm>
              <a:off x="620688" y="1979712"/>
              <a:ext cx="4752528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 smtClean="0">
                  <a:solidFill>
                    <a:schemeClr val="tx1"/>
                  </a:solidFill>
                </a:rPr>
                <a:t>②　</a:t>
              </a:r>
              <a:r>
                <a:rPr lang="en-US" altLang="ja-JP" dirty="0" err="1" smtClean="0">
                  <a:solidFill>
                    <a:schemeClr val="tx1"/>
                  </a:solidFill>
                </a:rPr>
                <a:t>AsyncBatchExecutor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は接続のリトライを行う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線矢印コネクタ 53"/>
            <p:cNvCxnSpPr/>
            <p:nvPr/>
          </p:nvCxnSpPr>
          <p:spPr>
            <a:xfrm>
              <a:off x="2708920" y="2771800"/>
              <a:ext cx="129614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テキスト ボックス 86"/>
            <p:cNvSpPr txBox="1"/>
            <p:nvPr/>
          </p:nvSpPr>
          <p:spPr>
            <a:xfrm>
              <a:off x="2689870" y="2527201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１</a:t>
              </a:r>
              <a:r>
                <a:rPr kumimoji="1" lang="ja-JP" altLang="en-US" sz="1200" dirty="0" smtClean="0"/>
                <a:t>回目</a:t>
              </a:r>
              <a:r>
                <a:rPr kumimoji="1" lang="en-US" altLang="ja-JP" sz="1200" dirty="0" smtClean="0"/>
                <a:t>…</a:t>
              </a:r>
              <a:r>
                <a:rPr kumimoji="1" lang="en-US" altLang="ja-JP" sz="1200" b="1" dirty="0" smtClean="0"/>
                <a:t>NG</a:t>
              </a:r>
              <a:endParaRPr kumimoji="1" lang="ja-JP" altLang="en-US" sz="1200" b="1" dirty="0"/>
            </a:p>
          </p:txBody>
        </p:sp>
        <p:cxnSp>
          <p:nvCxnSpPr>
            <p:cNvPr id="88" name="直線矢印コネクタ 87"/>
            <p:cNvCxnSpPr/>
            <p:nvPr/>
          </p:nvCxnSpPr>
          <p:spPr>
            <a:xfrm>
              <a:off x="2713112" y="3131840"/>
              <a:ext cx="129614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テキスト ボックス 88"/>
            <p:cNvSpPr txBox="1"/>
            <p:nvPr/>
          </p:nvSpPr>
          <p:spPr>
            <a:xfrm>
              <a:off x="2852936" y="2854841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２</a:t>
              </a:r>
              <a:r>
                <a:rPr kumimoji="1" lang="ja-JP" altLang="en-US" sz="1200" dirty="0" smtClean="0"/>
                <a:t>回目</a:t>
              </a:r>
              <a:r>
                <a:rPr kumimoji="1" lang="en-US" altLang="ja-JP" sz="1200" dirty="0" smtClean="0"/>
                <a:t>…</a:t>
              </a:r>
              <a:r>
                <a:rPr kumimoji="1" lang="en-US" altLang="ja-JP" sz="1200" b="1" dirty="0" smtClean="0"/>
                <a:t>NG</a:t>
              </a:r>
              <a:endParaRPr kumimoji="1" lang="ja-JP" altLang="en-US" sz="1200" b="1" dirty="0"/>
            </a:p>
          </p:txBody>
        </p:sp>
      </p:grpSp>
      <p:sp>
        <p:nvSpPr>
          <p:cNvPr id="99" name="テキスト ボックス 98"/>
          <p:cNvSpPr txBox="1"/>
          <p:nvPr/>
        </p:nvSpPr>
        <p:spPr>
          <a:xfrm>
            <a:off x="3183359" y="4970140"/>
            <a:ext cx="461665" cy="936104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dirty="0" smtClean="0"/>
              <a:t>・・・・・・</a:t>
            </a:r>
            <a:endParaRPr kumimoji="1" lang="ja-JP" altLang="en-US" dirty="0"/>
          </a:p>
        </p:txBody>
      </p:sp>
      <p:grpSp>
        <p:nvGrpSpPr>
          <p:cNvPr id="151" name="グループ化 150"/>
          <p:cNvGrpSpPr/>
          <p:nvPr/>
        </p:nvGrpSpPr>
        <p:grpSpPr>
          <a:xfrm>
            <a:off x="620688" y="5796136"/>
            <a:ext cx="5184576" cy="1512168"/>
            <a:chOff x="620688" y="5796136"/>
            <a:chExt cx="5184576" cy="1512168"/>
          </a:xfrm>
        </p:grpSpPr>
        <p:sp>
          <p:nvSpPr>
            <p:cNvPr id="80" name="角丸四角形 79"/>
            <p:cNvSpPr/>
            <p:nvPr/>
          </p:nvSpPr>
          <p:spPr>
            <a:xfrm>
              <a:off x="836712" y="6012160"/>
              <a:ext cx="4968552" cy="12961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角丸四角形 97"/>
            <p:cNvSpPr/>
            <p:nvPr/>
          </p:nvSpPr>
          <p:spPr>
            <a:xfrm>
              <a:off x="620688" y="5796136"/>
              <a:ext cx="4752528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 smtClean="0">
                  <a:solidFill>
                    <a:schemeClr val="tx1"/>
                  </a:solidFill>
                </a:rPr>
                <a:t>④再び障害が発生した場合は</a:t>
              </a:r>
              <a:r>
                <a:rPr lang="en-US" altLang="ja-JP" dirty="0" smtClean="0">
                  <a:solidFill>
                    <a:schemeClr val="tx1"/>
                  </a:solidFill>
                </a:rPr>
                <a:t>…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円柱 109"/>
            <p:cNvSpPr/>
            <p:nvPr/>
          </p:nvSpPr>
          <p:spPr>
            <a:xfrm>
              <a:off x="4005064" y="6347817"/>
              <a:ext cx="1440160" cy="792088"/>
            </a:xfrm>
            <a:prstGeom prst="can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tx1"/>
                  </a:solidFill>
                </a:rPr>
                <a:t>ジョブ管理テーブル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角丸四角形 110"/>
            <p:cNvSpPr/>
            <p:nvPr/>
          </p:nvSpPr>
          <p:spPr>
            <a:xfrm>
              <a:off x="1105694" y="6328767"/>
              <a:ext cx="1584176" cy="859904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err="1">
                  <a:solidFill>
                    <a:schemeClr val="tx1"/>
                  </a:solidFill>
                </a:rPr>
                <a:t>JobControlFinder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200" dirty="0" err="1">
                  <a:solidFill>
                    <a:schemeClr val="tx1"/>
                  </a:solidFill>
                </a:rPr>
                <a:t>JobStatusChanger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直線矢印コネクタ 111"/>
            <p:cNvCxnSpPr>
              <a:stCxn id="111" idx="3"/>
              <a:endCxn id="110" idx="2"/>
            </p:cNvCxnSpPr>
            <p:nvPr/>
          </p:nvCxnSpPr>
          <p:spPr>
            <a:xfrm flipV="1">
              <a:off x="2689870" y="6743861"/>
              <a:ext cx="1315194" cy="14858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テキスト ボックス 112"/>
            <p:cNvSpPr txBox="1"/>
            <p:nvPr/>
          </p:nvSpPr>
          <p:spPr>
            <a:xfrm>
              <a:off x="2655962" y="6491833"/>
              <a:ext cx="1387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 smtClean="0"/>
                <a:t>リトライ○回目</a:t>
              </a:r>
              <a:endParaRPr kumimoji="1" lang="ja-JP" altLang="en-US" sz="1200" b="1" dirty="0"/>
            </a:p>
          </p:txBody>
        </p:sp>
      </p:grpSp>
      <p:sp>
        <p:nvSpPr>
          <p:cNvPr id="152" name="正方形/長方形 151"/>
          <p:cNvSpPr/>
          <p:nvPr/>
        </p:nvSpPr>
        <p:spPr>
          <a:xfrm>
            <a:off x="2903798" y="2843808"/>
            <a:ext cx="81113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/>
          <p:cNvSpPr/>
          <p:nvPr/>
        </p:nvSpPr>
        <p:spPr>
          <a:xfrm>
            <a:off x="1700808" y="4006969"/>
            <a:ext cx="23984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3</a:t>
            </a:r>
            <a:r>
              <a:rPr lang="ja-JP" altLang="en-US" sz="1200" dirty="0" smtClean="0"/>
              <a:t>回目</a:t>
            </a:r>
            <a:r>
              <a:rPr lang="ja-JP" altLang="en-US" sz="1200" dirty="0" smtClean="0"/>
              <a:t>のリトライで再接続に成功！</a:t>
            </a:r>
            <a:endParaRPr lang="ja-JP" altLang="en-US" sz="1200" dirty="0"/>
          </a:p>
        </p:txBody>
      </p:sp>
      <p:sp>
        <p:nvSpPr>
          <p:cNvPr id="154" name="正方形/長方形 153"/>
          <p:cNvSpPr/>
          <p:nvPr/>
        </p:nvSpPr>
        <p:spPr>
          <a:xfrm>
            <a:off x="2670820" y="6463258"/>
            <a:ext cx="10800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8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55</Words>
  <Application>Microsoft Office PowerPoint</Application>
  <PresentationFormat>画面に合わせる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YAMURA Tomofumi / 矢村 知史</dc:creator>
  <cp:lastModifiedBy>KOMODA Naoki / 菰田 直樹</cp:lastModifiedBy>
  <cp:revision>87</cp:revision>
  <dcterms:created xsi:type="dcterms:W3CDTF">2011-08-26T06:11:49Z</dcterms:created>
  <dcterms:modified xsi:type="dcterms:W3CDTF">2016-01-06T03:27:24Z</dcterms:modified>
</cp:coreProperties>
</file>