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2" autoAdjust="0"/>
    <p:restoredTop sz="94660"/>
  </p:normalViewPr>
  <p:slideViewPr>
    <p:cSldViewPr snapToGrid="0">
      <p:cViewPr>
        <p:scale>
          <a:sx n="100" d="100"/>
          <a:sy n="100" d="100"/>
        </p:scale>
        <p:origin x="-49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1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30" y="4772025"/>
            <a:ext cx="3295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920115"/>
            <a:ext cx="8543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3" y="4714875"/>
            <a:ext cx="31337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57275"/>
            <a:ext cx="85534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KOMODA Naoki / 菰田 直樹</cp:lastModifiedBy>
  <cp:revision>387</cp:revision>
  <dcterms:created xsi:type="dcterms:W3CDTF">2011-07-26T06:56:47Z</dcterms:created>
  <dcterms:modified xsi:type="dcterms:W3CDTF">2015-02-06T06:14:01Z</dcterms:modified>
</cp:coreProperties>
</file>