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61" r:id="rId5"/>
    <p:sldId id="260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782C2-D702-4F12-82BE-63B4C721254B}" type="datetimeFigureOut">
              <a:rPr kumimoji="1" lang="ja-JP" altLang="en-US" smtClean="0"/>
              <a:pPr/>
              <a:t>2011/10/21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8C820-4377-4B5D-B5E3-A2FF24BD9C2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う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8C820-4377-4B5D-B5E3-A2FF24BD9C22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2011/10/21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2011/10/21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2011/10/21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2011/10/21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2011/10/21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2011/10/21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2011/10/21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2011/10/21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2011/10/21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2011/10/21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2011/10/21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EE93E-8BFC-4282-90A1-6669D32FBCAB}" type="datetimeFigureOut">
              <a:rPr kumimoji="1" lang="ja-JP" altLang="en-US" smtClean="0"/>
              <a:pPr/>
              <a:t>2011/10/21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974DD-768E-4670-957A-B0B82F33E5D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 : 磁気ディスク 3"/>
          <p:cNvSpPr/>
          <p:nvPr/>
        </p:nvSpPr>
        <p:spPr>
          <a:xfrm>
            <a:off x="71406" y="928670"/>
            <a:ext cx="1857388" cy="92869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</a:t>
            </a:r>
            <a:r>
              <a:rPr kumimoji="1" lang="en-US" altLang="ja-JP" dirty="0" smtClean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フローチャート : 端子 4"/>
          <p:cNvSpPr/>
          <p:nvPr/>
        </p:nvSpPr>
        <p:spPr>
          <a:xfrm>
            <a:off x="3714744" y="100010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入出金データ取得処理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4" idx="4"/>
            <a:endCxn id="5" idx="1"/>
          </p:cNvCxnSpPr>
          <p:nvPr/>
        </p:nvCxnSpPr>
        <p:spPr>
          <a:xfrm>
            <a:off x="1928794" y="1393017"/>
            <a:ext cx="178595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5072066" y="28572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>
            <a:stCxn id="7" idx="4"/>
            <a:endCxn id="5" idx="0"/>
          </p:cNvCxnSpPr>
          <p:nvPr/>
        </p:nvCxnSpPr>
        <p:spPr>
          <a:xfrm rot="5400000">
            <a:off x="4929190" y="750075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6500826" y="2500306"/>
            <a:ext cx="357190" cy="357190"/>
            <a:chOff x="3500430" y="3714752"/>
            <a:chExt cx="357190" cy="357190"/>
          </a:xfrm>
        </p:grpSpPr>
        <p:sp>
          <p:nvSpPr>
            <p:cNvPr id="10" name="円/楕円 9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フローチャート : 判断 11"/>
          <p:cNvSpPr/>
          <p:nvPr/>
        </p:nvSpPr>
        <p:spPr>
          <a:xfrm>
            <a:off x="4786314" y="242886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5" idx="2"/>
            <a:endCxn id="12" idx="0"/>
          </p:cNvCxnSpPr>
          <p:nvPr/>
        </p:nvCxnSpPr>
        <p:spPr>
          <a:xfrm rot="5400000">
            <a:off x="4857752" y="2107397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2" idx="3"/>
          </p:cNvCxnSpPr>
          <p:nvPr/>
        </p:nvCxnSpPr>
        <p:spPr>
          <a:xfrm>
            <a:off x="5572132" y="2678901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判断 14"/>
          <p:cNvSpPr/>
          <p:nvPr/>
        </p:nvSpPr>
        <p:spPr>
          <a:xfrm>
            <a:off x="4786314" y="3429000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>
            <a:stCxn id="12" idx="2"/>
            <a:endCxn id="15" idx="0"/>
          </p:cNvCxnSpPr>
          <p:nvPr/>
        </p:nvCxnSpPr>
        <p:spPr>
          <a:xfrm rot="5400000">
            <a:off x="4929190" y="3178967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37"/>
          <p:cNvCxnSpPr>
            <a:stCxn id="15" idx="1"/>
            <a:endCxn id="20" idx="0"/>
          </p:cNvCxnSpPr>
          <p:nvPr/>
        </p:nvCxnSpPr>
        <p:spPr>
          <a:xfrm rot="10800000" flipV="1">
            <a:off x="3607588" y="3679032"/>
            <a:ext cx="1178727" cy="53578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39"/>
          <p:cNvCxnSpPr>
            <a:stCxn id="15" idx="3"/>
            <a:endCxn id="19" idx="0"/>
          </p:cNvCxnSpPr>
          <p:nvPr/>
        </p:nvCxnSpPr>
        <p:spPr>
          <a:xfrm>
            <a:off x="5572132" y="3679033"/>
            <a:ext cx="1178727" cy="53578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: 処理 18"/>
          <p:cNvSpPr/>
          <p:nvPr/>
        </p:nvSpPr>
        <p:spPr>
          <a:xfrm>
            <a:off x="5572132" y="421481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出金</a:t>
            </a:r>
            <a:r>
              <a:rPr kumimoji="1" lang="ja-JP" altLang="en-US" dirty="0" smtClean="0">
                <a:solidFill>
                  <a:schemeClr val="tx1"/>
                </a:solidFill>
              </a:rPr>
              <a:t>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フローチャート: 処理 19"/>
          <p:cNvSpPr/>
          <p:nvPr/>
        </p:nvSpPr>
        <p:spPr>
          <a:xfrm>
            <a:off x="2428860" y="421481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入金データ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フローチャート : 端子 20"/>
          <p:cNvSpPr/>
          <p:nvPr/>
        </p:nvSpPr>
        <p:spPr>
          <a:xfrm>
            <a:off x="2143108" y="535782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フローチャート : 端子 21"/>
          <p:cNvSpPr/>
          <p:nvPr/>
        </p:nvSpPr>
        <p:spPr>
          <a:xfrm>
            <a:off x="5286380" y="535782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出金データ出力処理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/>
          <p:cNvCxnSpPr>
            <a:stCxn id="20" idx="2"/>
            <a:endCxn id="21" idx="0"/>
          </p:cNvCxnSpPr>
          <p:nvPr/>
        </p:nvCxnSpPr>
        <p:spPr>
          <a:xfrm rot="5400000">
            <a:off x="3393273" y="514351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9" idx="2"/>
            <a:endCxn id="22" idx="0"/>
          </p:cNvCxnSpPr>
          <p:nvPr/>
        </p:nvCxnSpPr>
        <p:spPr>
          <a:xfrm rot="5400000">
            <a:off x="6536545" y="514351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メモ 24"/>
          <p:cNvSpPr/>
          <p:nvPr/>
        </p:nvSpPr>
        <p:spPr>
          <a:xfrm>
            <a:off x="71406" y="5429264"/>
            <a:ext cx="1714512" cy="64294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入金ファイル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メモ 25"/>
          <p:cNvSpPr/>
          <p:nvPr/>
        </p:nvSpPr>
        <p:spPr>
          <a:xfrm>
            <a:off x="8572528" y="5429264"/>
            <a:ext cx="1714512" cy="64294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出金</a:t>
            </a:r>
            <a:r>
              <a:rPr kumimoji="1" lang="ja-JP" altLang="en-US" dirty="0" smtClean="0">
                <a:solidFill>
                  <a:schemeClr val="tx1"/>
                </a:solidFill>
              </a:rPr>
              <a:t>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1" idx="1"/>
            <a:endCxn id="25" idx="3"/>
          </p:cNvCxnSpPr>
          <p:nvPr/>
        </p:nvCxnSpPr>
        <p:spPr>
          <a:xfrm rot="10800000">
            <a:off x="1785918" y="5750735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2" idx="3"/>
            <a:endCxn id="26" idx="1"/>
          </p:cNvCxnSpPr>
          <p:nvPr/>
        </p:nvCxnSpPr>
        <p:spPr>
          <a:xfrm>
            <a:off x="8215338" y="5750735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39"/>
          <p:cNvCxnSpPr>
            <a:stCxn id="22" idx="2"/>
            <a:endCxn id="5" idx="3"/>
          </p:cNvCxnSpPr>
          <p:nvPr/>
        </p:nvCxnSpPr>
        <p:spPr>
          <a:xfrm rot="5400000" flipH="1">
            <a:off x="4321967" y="3714753"/>
            <a:ext cx="4750627" cy="107157"/>
          </a:xfrm>
          <a:prstGeom prst="bentConnector4">
            <a:avLst>
              <a:gd name="adj1" fmla="val -8421"/>
              <a:gd name="adj2" fmla="val -346443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39"/>
          <p:cNvCxnSpPr>
            <a:stCxn id="21" idx="2"/>
            <a:endCxn id="5" idx="3"/>
          </p:cNvCxnSpPr>
          <p:nvPr/>
        </p:nvCxnSpPr>
        <p:spPr>
          <a:xfrm rot="5400000" flipH="1" flipV="1">
            <a:off x="2750330" y="2250273"/>
            <a:ext cx="4750627" cy="3036115"/>
          </a:xfrm>
          <a:prstGeom prst="bentConnector4">
            <a:avLst>
              <a:gd name="adj1" fmla="val -8421"/>
              <a:gd name="adj2" fmla="val 22611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429256" y="207167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残データなし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357818" y="298823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残データあり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285984" y="342900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lang="ja-JP" altLang="en-US" dirty="0"/>
              <a:t>入金</a:t>
            </a:r>
            <a:r>
              <a:rPr kumimoji="1" lang="ja-JP" altLang="en-US" dirty="0" smtClean="0"/>
              <a:t>データ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715140" y="342900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lang="ja-JP" altLang="en-US" dirty="0"/>
              <a:t>出金</a:t>
            </a:r>
            <a:r>
              <a:rPr kumimoji="1" lang="ja-JP" altLang="en-US" dirty="0" smtClean="0"/>
              <a:t>データ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-642974" y="214290"/>
            <a:ext cx="11644394" cy="66437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8992" y="21429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主処理ループ</a:t>
            </a:r>
            <a:endParaRPr kumimoji="1" lang="ja-JP" altLang="en-US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5000628" y="7286652"/>
            <a:ext cx="357190" cy="357190"/>
            <a:chOff x="3500430" y="3714752"/>
            <a:chExt cx="357190" cy="357190"/>
          </a:xfrm>
        </p:grpSpPr>
        <p:sp>
          <p:nvSpPr>
            <p:cNvPr id="38" name="円/楕円 37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" name="直線矢印コネクタ 39"/>
          <p:cNvCxnSpPr>
            <a:stCxn id="35" idx="2"/>
            <a:endCxn id="39" idx="0"/>
          </p:cNvCxnSpPr>
          <p:nvPr/>
        </p:nvCxnSpPr>
        <p:spPr>
          <a:xfrm rot="5400000">
            <a:off x="4964897" y="7072326"/>
            <a:ext cx="42865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 : 端子 40"/>
          <p:cNvSpPr/>
          <p:nvPr/>
        </p:nvSpPr>
        <p:spPr>
          <a:xfrm>
            <a:off x="3714744" y="-100015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同期型ジョブ実行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5072066" y="-164309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>
            <a:stCxn id="42" idx="4"/>
            <a:endCxn id="41" idx="0"/>
          </p:cNvCxnSpPr>
          <p:nvPr/>
        </p:nvCxnSpPr>
        <p:spPr>
          <a:xfrm rot="5400000">
            <a:off x="4964909" y="-1214470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1" idx="2"/>
            <a:endCxn id="35" idx="0"/>
          </p:cNvCxnSpPr>
          <p:nvPr/>
        </p:nvCxnSpPr>
        <p:spPr>
          <a:xfrm rot="5400000">
            <a:off x="4964909" y="-24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ローチャート: 処理 44"/>
          <p:cNvSpPr/>
          <p:nvPr/>
        </p:nvSpPr>
        <p:spPr>
          <a:xfrm>
            <a:off x="1285852" y="7715280"/>
            <a:ext cx="9787006" cy="157163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凡例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フローチャート : 端子 45"/>
          <p:cNvSpPr/>
          <p:nvPr/>
        </p:nvSpPr>
        <p:spPr>
          <a:xfrm>
            <a:off x="4786314" y="8286784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処理名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フローチャート: 処理 46"/>
          <p:cNvSpPr/>
          <p:nvPr/>
        </p:nvSpPr>
        <p:spPr>
          <a:xfrm>
            <a:off x="8358214" y="8286784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857884" y="785815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072594" y="785815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</a:t>
            </a:r>
            <a:endParaRPr kumimoji="1" lang="en-US" altLang="ja-JP" dirty="0" smtClean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14810" y="2143116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1.</a:t>
            </a:r>
            <a:endParaRPr kumimoji="1" lang="ja-JP" altLang="en-US" sz="2800" b="1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214810" y="3120094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2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929190" y="485776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3.</a:t>
            </a:r>
            <a:endParaRPr kumimoji="1" lang="ja-JP" altLang="en-US" sz="2800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929190" y="612049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4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54" name="円/楕円 53"/>
          <p:cNvSpPr/>
          <p:nvPr/>
        </p:nvSpPr>
        <p:spPr>
          <a:xfrm>
            <a:off x="1928794" y="8643974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" name="グループ化 54"/>
          <p:cNvGrpSpPr/>
          <p:nvPr/>
        </p:nvGrpSpPr>
        <p:grpSpPr>
          <a:xfrm>
            <a:off x="2928926" y="8572536"/>
            <a:ext cx="357190" cy="357190"/>
            <a:chOff x="3500430" y="3714752"/>
            <a:chExt cx="357190" cy="357190"/>
          </a:xfrm>
        </p:grpSpPr>
        <p:sp>
          <p:nvSpPr>
            <p:cNvPr id="56" name="円/楕円 55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8" name="フローチャート : 判断 57"/>
          <p:cNvSpPr/>
          <p:nvPr/>
        </p:nvSpPr>
        <p:spPr>
          <a:xfrm>
            <a:off x="3714744" y="850109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428728" y="814390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処理開始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571736" y="814390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処理終了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786182" y="814390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分岐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ローチャート : 端子 9"/>
          <p:cNvSpPr/>
          <p:nvPr/>
        </p:nvSpPr>
        <p:spPr>
          <a:xfrm>
            <a:off x="3714744" y="100010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入出金データ取得処理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73" idx="3"/>
            <a:endCxn id="10" idx="1"/>
          </p:cNvCxnSpPr>
          <p:nvPr/>
        </p:nvCxnSpPr>
        <p:spPr>
          <a:xfrm>
            <a:off x="2857488" y="1393017"/>
            <a:ext cx="85725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5072066" y="28572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>
            <a:stCxn id="16" idx="4"/>
            <a:endCxn id="10" idx="0"/>
          </p:cNvCxnSpPr>
          <p:nvPr/>
        </p:nvCxnSpPr>
        <p:spPr>
          <a:xfrm rot="5400000">
            <a:off x="4929190" y="750075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化 22"/>
          <p:cNvGrpSpPr/>
          <p:nvPr/>
        </p:nvGrpSpPr>
        <p:grpSpPr>
          <a:xfrm>
            <a:off x="6500826" y="2500306"/>
            <a:ext cx="357190" cy="357190"/>
            <a:chOff x="3500430" y="3714752"/>
            <a:chExt cx="357190" cy="357190"/>
          </a:xfrm>
        </p:grpSpPr>
        <p:sp>
          <p:nvSpPr>
            <p:cNvPr id="21" name="円/楕円 20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フローチャート : 判断 23"/>
          <p:cNvSpPr/>
          <p:nvPr/>
        </p:nvSpPr>
        <p:spPr>
          <a:xfrm>
            <a:off x="4786314" y="242886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/>
          <p:cNvCxnSpPr>
            <a:stCxn id="10" idx="2"/>
            <a:endCxn id="24" idx="0"/>
          </p:cNvCxnSpPr>
          <p:nvPr/>
        </p:nvCxnSpPr>
        <p:spPr>
          <a:xfrm rot="5400000">
            <a:off x="4857752" y="2107397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4" idx="3"/>
          </p:cNvCxnSpPr>
          <p:nvPr/>
        </p:nvCxnSpPr>
        <p:spPr>
          <a:xfrm>
            <a:off x="5572132" y="2678901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4" idx="2"/>
            <a:endCxn id="44" idx="0"/>
          </p:cNvCxnSpPr>
          <p:nvPr/>
        </p:nvCxnSpPr>
        <p:spPr>
          <a:xfrm rot="5400000">
            <a:off x="4893471" y="3214686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: 処理 43"/>
          <p:cNvSpPr/>
          <p:nvPr/>
        </p:nvSpPr>
        <p:spPr>
          <a:xfrm>
            <a:off x="4000496" y="350043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フローチャート : 端子 52"/>
          <p:cNvSpPr/>
          <p:nvPr/>
        </p:nvSpPr>
        <p:spPr>
          <a:xfrm>
            <a:off x="3714744" y="464344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44" idx="2"/>
            <a:endCxn id="53" idx="0"/>
          </p:cNvCxnSpPr>
          <p:nvPr/>
        </p:nvCxnSpPr>
        <p:spPr>
          <a:xfrm rot="5400000">
            <a:off x="4964909" y="442913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メモ 72"/>
          <p:cNvSpPr/>
          <p:nvPr/>
        </p:nvSpPr>
        <p:spPr>
          <a:xfrm>
            <a:off x="1142976" y="1071546"/>
            <a:ext cx="1714512" cy="64294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5" name="カギ線コネクタ 39"/>
          <p:cNvCxnSpPr>
            <a:stCxn id="53" idx="2"/>
            <a:endCxn id="10" idx="3"/>
          </p:cNvCxnSpPr>
          <p:nvPr/>
        </p:nvCxnSpPr>
        <p:spPr>
          <a:xfrm rot="5400000" flipH="1" flipV="1">
            <a:off x="3893338" y="2678901"/>
            <a:ext cx="4036247" cy="1464479"/>
          </a:xfrm>
          <a:prstGeom prst="bentConnector4">
            <a:avLst>
              <a:gd name="adj1" fmla="val -5664"/>
              <a:gd name="adj2" fmla="val 13902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5429256" y="207167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残データなし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357554" y="300037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残データあり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642910" y="214290"/>
            <a:ext cx="7500990" cy="57864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3428992" y="21429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主処理ループ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/>
        </p:nvGrpSpPr>
        <p:grpSpPr>
          <a:xfrm>
            <a:off x="4214810" y="6500834"/>
            <a:ext cx="357190" cy="357190"/>
            <a:chOff x="3500430" y="3714752"/>
            <a:chExt cx="357190" cy="357190"/>
          </a:xfrm>
        </p:grpSpPr>
        <p:sp>
          <p:nvSpPr>
            <p:cNvPr id="100" name="円/楕円 99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円/楕円 100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2" name="直線矢印コネクタ 101"/>
          <p:cNvCxnSpPr>
            <a:stCxn id="97" idx="2"/>
            <a:endCxn id="101" idx="0"/>
          </p:cNvCxnSpPr>
          <p:nvPr/>
        </p:nvCxnSpPr>
        <p:spPr>
          <a:xfrm rot="5400000">
            <a:off x="4143372" y="6250801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フローチャート : 端子 104"/>
          <p:cNvSpPr/>
          <p:nvPr/>
        </p:nvSpPr>
        <p:spPr>
          <a:xfrm>
            <a:off x="2928926" y="-100015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同期型ジョブ実行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6" name="円/楕円 105"/>
          <p:cNvSpPr/>
          <p:nvPr/>
        </p:nvSpPr>
        <p:spPr>
          <a:xfrm>
            <a:off x="4286248" y="-164309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直線矢印コネクタ 106"/>
          <p:cNvCxnSpPr>
            <a:stCxn id="106" idx="4"/>
            <a:endCxn id="105" idx="0"/>
          </p:cNvCxnSpPr>
          <p:nvPr/>
        </p:nvCxnSpPr>
        <p:spPr>
          <a:xfrm rot="5400000">
            <a:off x="4179091" y="-1214470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>
            <a:stCxn id="105" idx="2"/>
            <a:endCxn id="97" idx="0"/>
          </p:cNvCxnSpPr>
          <p:nvPr/>
        </p:nvCxnSpPr>
        <p:spPr>
          <a:xfrm rot="5400000">
            <a:off x="4179091" y="-24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 : 磁気ディスク 56"/>
          <p:cNvSpPr/>
          <p:nvPr/>
        </p:nvSpPr>
        <p:spPr>
          <a:xfrm>
            <a:off x="1142976" y="4572008"/>
            <a:ext cx="1857388" cy="92869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</a:t>
            </a:r>
            <a:r>
              <a:rPr kumimoji="1" lang="en-US" altLang="ja-JP" dirty="0" smtClean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53" idx="1"/>
            <a:endCxn id="57" idx="4"/>
          </p:cNvCxnSpPr>
          <p:nvPr/>
        </p:nvCxnSpPr>
        <p:spPr>
          <a:xfrm rot="10800000">
            <a:off x="3000364" y="5036355"/>
            <a:ext cx="71438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4214810" y="2143116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1.</a:t>
            </a:r>
            <a:endParaRPr kumimoji="1" lang="ja-JP" altLang="en-US" sz="2800" b="1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214810" y="4214818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2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57752" y="5500702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3.</a:t>
            </a:r>
            <a:endParaRPr kumimoji="1" lang="ja-JP" altLang="en-US" sz="2800" b="1" dirty="0"/>
          </a:p>
        </p:txBody>
      </p:sp>
      <p:sp>
        <p:nvSpPr>
          <p:cNvPr id="40" name="フローチャート: 処理 39"/>
          <p:cNvSpPr/>
          <p:nvPr/>
        </p:nvSpPr>
        <p:spPr>
          <a:xfrm>
            <a:off x="-357222" y="7000900"/>
            <a:ext cx="9787006" cy="157163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凡例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フローチャート : 端子 40"/>
          <p:cNvSpPr/>
          <p:nvPr/>
        </p:nvSpPr>
        <p:spPr>
          <a:xfrm>
            <a:off x="3143240" y="7572404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処理名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フローチャート: 処理 41"/>
          <p:cNvSpPr/>
          <p:nvPr/>
        </p:nvSpPr>
        <p:spPr>
          <a:xfrm>
            <a:off x="6715140" y="7572404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214810" y="714377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429520" y="714377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</a:t>
            </a:r>
            <a:endParaRPr kumimoji="1" lang="en-US" altLang="ja-JP" dirty="0" smtClean="0"/>
          </a:p>
        </p:txBody>
      </p:sp>
      <p:sp>
        <p:nvSpPr>
          <p:cNvPr id="46" name="円/楕円 45"/>
          <p:cNvSpPr/>
          <p:nvPr/>
        </p:nvSpPr>
        <p:spPr>
          <a:xfrm>
            <a:off x="285720" y="7929594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/>
        </p:nvGrpSpPr>
        <p:grpSpPr>
          <a:xfrm>
            <a:off x="1285852" y="7858156"/>
            <a:ext cx="357190" cy="357190"/>
            <a:chOff x="3500430" y="3714752"/>
            <a:chExt cx="357190" cy="357190"/>
          </a:xfrm>
        </p:grpSpPr>
        <p:sp>
          <p:nvSpPr>
            <p:cNvPr id="48" name="円/楕円 47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フローチャート : 判断 49"/>
          <p:cNvSpPr/>
          <p:nvPr/>
        </p:nvSpPr>
        <p:spPr>
          <a:xfrm>
            <a:off x="2071670" y="778671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-214346" y="7429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処理開始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28662" y="7429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処理終了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143108" y="7429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分岐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ローチャート : 端子 9"/>
          <p:cNvSpPr/>
          <p:nvPr/>
        </p:nvSpPr>
        <p:spPr>
          <a:xfrm>
            <a:off x="4572000" y="100010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入出金データ取得処理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37" idx="3"/>
            <a:endCxn id="10" idx="1"/>
          </p:cNvCxnSpPr>
          <p:nvPr/>
        </p:nvCxnSpPr>
        <p:spPr>
          <a:xfrm>
            <a:off x="4071934" y="1393017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5929322" y="28572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>
            <a:stCxn id="16" idx="4"/>
            <a:endCxn id="10" idx="0"/>
          </p:cNvCxnSpPr>
          <p:nvPr/>
        </p:nvCxnSpPr>
        <p:spPr>
          <a:xfrm rot="5400000">
            <a:off x="5786446" y="750075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22"/>
          <p:cNvGrpSpPr/>
          <p:nvPr/>
        </p:nvGrpSpPr>
        <p:grpSpPr>
          <a:xfrm>
            <a:off x="7358082" y="2500306"/>
            <a:ext cx="357190" cy="357190"/>
            <a:chOff x="3500430" y="3714752"/>
            <a:chExt cx="357190" cy="357190"/>
          </a:xfrm>
        </p:grpSpPr>
        <p:sp>
          <p:nvSpPr>
            <p:cNvPr id="21" name="円/楕円 20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フローチャート : 判断 23"/>
          <p:cNvSpPr/>
          <p:nvPr/>
        </p:nvSpPr>
        <p:spPr>
          <a:xfrm>
            <a:off x="5643570" y="242886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/>
          <p:cNvCxnSpPr>
            <a:stCxn id="10" idx="2"/>
            <a:endCxn id="24" idx="0"/>
          </p:cNvCxnSpPr>
          <p:nvPr/>
        </p:nvCxnSpPr>
        <p:spPr>
          <a:xfrm rot="5400000">
            <a:off x="5715008" y="2107397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4" idx="3"/>
          </p:cNvCxnSpPr>
          <p:nvPr/>
        </p:nvCxnSpPr>
        <p:spPr>
          <a:xfrm>
            <a:off x="6429388" y="2678901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4" idx="2"/>
            <a:endCxn id="44" idx="0"/>
          </p:cNvCxnSpPr>
          <p:nvPr/>
        </p:nvCxnSpPr>
        <p:spPr>
          <a:xfrm rot="5400000">
            <a:off x="5750727" y="3214686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: 処理 43"/>
          <p:cNvSpPr/>
          <p:nvPr/>
        </p:nvSpPr>
        <p:spPr>
          <a:xfrm>
            <a:off x="4857752" y="350043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</a:t>
            </a:r>
            <a:r>
              <a:rPr kumimoji="1" lang="ja-JP" altLang="en-US" dirty="0" smtClean="0">
                <a:solidFill>
                  <a:schemeClr val="tx1"/>
                </a:solidFill>
              </a:rPr>
              <a:t>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フローチャート : 端子 52"/>
          <p:cNvSpPr/>
          <p:nvPr/>
        </p:nvSpPr>
        <p:spPr>
          <a:xfrm>
            <a:off x="4572000" y="464344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44" idx="2"/>
            <a:endCxn id="53" idx="0"/>
          </p:cNvCxnSpPr>
          <p:nvPr/>
        </p:nvCxnSpPr>
        <p:spPr>
          <a:xfrm rot="5400000">
            <a:off x="5822165" y="442913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メモ 72"/>
          <p:cNvSpPr/>
          <p:nvPr/>
        </p:nvSpPr>
        <p:spPr>
          <a:xfrm>
            <a:off x="1428728" y="2786058"/>
            <a:ext cx="1785950" cy="64294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5" name="カギ線コネクタ 39"/>
          <p:cNvCxnSpPr>
            <a:stCxn id="53" idx="2"/>
            <a:endCxn id="10" idx="3"/>
          </p:cNvCxnSpPr>
          <p:nvPr/>
        </p:nvCxnSpPr>
        <p:spPr>
          <a:xfrm rot="5400000" flipH="1" flipV="1">
            <a:off x="4750594" y="2678901"/>
            <a:ext cx="4036247" cy="1464479"/>
          </a:xfrm>
          <a:prstGeom prst="bentConnector4">
            <a:avLst>
              <a:gd name="adj1" fmla="val -5664"/>
              <a:gd name="adj2" fmla="val 13902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6286512" y="207167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残データなし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4214810" y="300037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残データあり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214282" y="214290"/>
            <a:ext cx="8358246" cy="57864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4286248" y="21429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主処理ループ</a:t>
            </a:r>
            <a:endParaRPr kumimoji="1" lang="ja-JP" altLang="en-US" dirty="0"/>
          </a:p>
        </p:txBody>
      </p:sp>
      <p:grpSp>
        <p:nvGrpSpPr>
          <p:cNvPr id="3" name="グループ化 98"/>
          <p:cNvGrpSpPr/>
          <p:nvPr/>
        </p:nvGrpSpPr>
        <p:grpSpPr>
          <a:xfrm>
            <a:off x="4214810" y="6500834"/>
            <a:ext cx="357190" cy="357190"/>
            <a:chOff x="3500430" y="3714752"/>
            <a:chExt cx="357190" cy="357190"/>
          </a:xfrm>
        </p:grpSpPr>
        <p:sp>
          <p:nvSpPr>
            <p:cNvPr id="100" name="円/楕円 99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円/楕円 100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2" name="直線矢印コネクタ 101"/>
          <p:cNvCxnSpPr>
            <a:stCxn id="97" idx="2"/>
            <a:endCxn id="101" idx="0"/>
          </p:cNvCxnSpPr>
          <p:nvPr/>
        </p:nvCxnSpPr>
        <p:spPr>
          <a:xfrm rot="5400000">
            <a:off x="4143372" y="6250801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フローチャート : 端子 104"/>
          <p:cNvSpPr/>
          <p:nvPr/>
        </p:nvSpPr>
        <p:spPr>
          <a:xfrm>
            <a:off x="2928926" y="-100015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同期型ジョブ実行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6" name="円/楕円 105"/>
          <p:cNvSpPr/>
          <p:nvPr/>
        </p:nvSpPr>
        <p:spPr>
          <a:xfrm>
            <a:off x="4286248" y="-164309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直線矢印コネクタ 106"/>
          <p:cNvCxnSpPr>
            <a:stCxn id="106" idx="4"/>
            <a:endCxn id="105" idx="0"/>
          </p:cNvCxnSpPr>
          <p:nvPr/>
        </p:nvCxnSpPr>
        <p:spPr>
          <a:xfrm rot="5400000">
            <a:off x="4179091" y="-1214470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>
            <a:stCxn id="105" idx="2"/>
            <a:endCxn id="97" idx="0"/>
          </p:cNvCxnSpPr>
          <p:nvPr/>
        </p:nvCxnSpPr>
        <p:spPr>
          <a:xfrm rot="5400000">
            <a:off x="4179091" y="-24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 : 磁気ディスク 56"/>
          <p:cNvSpPr/>
          <p:nvPr/>
        </p:nvSpPr>
        <p:spPr>
          <a:xfrm>
            <a:off x="2000232" y="4572008"/>
            <a:ext cx="1857388" cy="92869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</a:t>
            </a:r>
            <a:r>
              <a:rPr kumimoji="1" lang="en-US" altLang="ja-JP" dirty="0" smtClean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53" idx="1"/>
            <a:endCxn id="57" idx="4"/>
          </p:cNvCxnSpPr>
          <p:nvPr/>
        </p:nvCxnSpPr>
        <p:spPr>
          <a:xfrm rot="10800000">
            <a:off x="3857620" y="5036355"/>
            <a:ext cx="71438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 : 端子 36"/>
          <p:cNvSpPr/>
          <p:nvPr/>
        </p:nvSpPr>
        <p:spPr>
          <a:xfrm>
            <a:off x="571472" y="1000108"/>
            <a:ext cx="3500462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入出金データ入力チェック処理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73" idx="0"/>
            <a:endCxn id="37" idx="2"/>
          </p:cNvCxnSpPr>
          <p:nvPr/>
        </p:nvCxnSpPr>
        <p:spPr>
          <a:xfrm rot="5400000" flipH="1" flipV="1">
            <a:off x="1821637" y="2285992"/>
            <a:ext cx="100013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処理 38"/>
          <p:cNvSpPr/>
          <p:nvPr/>
        </p:nvSpPr>
        <p:spPr>
          <a:xfrm>
            <a:off x="-428660" y="7000900"/>
            <a:ext cx="9787006" cy="157163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凡例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フローチャート : 端子 39"/>
          <p:cNvSpPr/>
          <p:nvPr/>
        </p:nvSpPr>
        <p:spPr>
          <a:xfrm>
            <a:off x="3071802" y="7572404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処理名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フローチャート: 処理 40"/>
          <p:cNvSpPr/>
          <p:nvPr/>
        </p:nvSpPr>
        <p:spPr>
          <a:xfrm>
            <a:off x="6643702" y="7572404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143372" y="714377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358082" y="714377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</a:t>
            </a:r>
            <a:endParaRPr kumimoji="1" lang="en-US" altLang="ja-JP" dirty="0" smtClean="0"/>
          </a:p>
        </p:txBody>
      </p:sp>
      <p:sp>
        <p:nvSpPr>
          <p:cNvPr id="45" name="円/楕円 44"/>
          <p:cNvSpPr/>
          <p:nvPr/>
        </p:nvSpPr>
        <p:spPr>
          <a:xfrm>
            <a:off x="214282" y="7929594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/>
        </p:nvGrpSpPr>
        <p:grpSpPr>
          <a:xfrm>
            <a:off x="1214414" y="7858156"/>
            <a:ext cx="357190" cy="357190"/>
            <a:chOff x="3500430" y="3714752"/>
            <a:chExt cx="357190" cy="357190"/>
          </a:xfrm>
        </p:grpSpPr>
        <p:sp>
          <p:nvSpPr>
            <p:cNvPr id="48" name="円/楕円 47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フローチャート : 判断 49"/>
          <p:cNvSpPr/>
          <p:nvPr/>
        </p:nvSpPr>
        <p:spPr>
          <a:xfrm>
            <a:off x="2000232" y="778671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-285784" y="7429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処理開始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57224" y="7429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処理終了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071670" y="7429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分岐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220072" y="2060848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1.</a:t>
            </a:r>
            <a:endParaRPr kumimoji="1" lang="ja-JP" altLang="en-US" sz="2800" b="1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214810" y="4214818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2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508104" y="5500702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3.</a:t>
            </a:r>
            <a:endParaRPr kumimoji="1" lang="ja-JP" altLang="en-US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 : 端子 4"/>
          <p:cNvSpPr/>
          <p:nvPr/>
        </p:nvSpPr>
        <p:spPr>
          <a:xfrm>
            <a:off x="3714744" y="-989138"/>
            <a:ext cx="2928958" cy="87720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入出金データ取得処理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62" idx="3"/>
            <a:endCxn id="5" idx="1"/>
          </p:cNvCxnSpPr>
          <p:nvPr/>
        </p:nvCxnSpPr>
        <p:spPr>
          <a:xfrm>
            <a:off x="2915816" y="-567444"/>
            <a:ext cx="798928" cy="1690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5072066" y="-1612130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>
            <a:stCxn id="7" idx="4"/>
            <a:endCxn id="5" idx="0"/>
          </p:cNvCxnSpPr>
          <p:nvPr/>
        </p:nvCxnSpPr>
        <p:spPr>
          <a:xfrm>
            <a:off x="5179223" y="-1397816"/>
            <a:ext cx="0" cy="40867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8"/>
          <p:cNvGrpSpPr/>
          <p:nvPr/>
        </p:nvGrpSpPr>
        <p:grpSpPr>
          <a:xfrm>
            <a:off x="6500826" y="382434"/>
            <a:ext cx="357190" cy="357190"/>
            <a:chOff x="3500430" y="3714752"/>
            <a:chExt cx="357190" cy="357190"/>
          </a:xfrm>
        </p:grpSpPr>
        <p:sp>
          <p:nvSpPr>
            <p:cNvPr id="10" name="円/楕円 9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フローチャート : 判断 11"/>
          <p:cNvSpPr/>
          <p:nvPr/>
        </p:nvSpPr>
        <p:spPr>
          <a:xfrm>
            <a:off x="4786314" y="310996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5" idx="2"/>
            <a:endCxn id="12" idx="0"/>
          </p:cNvCxnSpPr>
          <p:nvPr/>
        </p:nvCxnSpPr>
        <p:spPr>
          <a:xfrm>
            <a:off x="5179223" y="-111932"/>
            <a:ext cx="0" cy="42292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2" idx="3"/>
          </p:cNvCxnSpPr>
          <p:nvPr/>
        </p:nvCxnSpPr>
        <p:spPr>
          <a:xfrm>
            <a:off x="5572132" y="561029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12" idx="2"/>
            <a:endCxn id="20" idx="0"/>
          </p:cNvCxnSpPr>
          <p:nvPr/>
        </p:nvCxnSpPr>
        <p:spPr>
          <a:xfrm flipH="1">
            <a:off x="5174663" y="811062"/>
            <a:ext cx="4560" cy="38569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処理 19"/>
          <p:cNvSpPr/>
          <p:nvPr/>
        </p:nvSpPr>
        <p:spPr>
          <a:xfrm>
            <a:off x="3995936" y="1196752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</a:t>
            </a:r>
            <a:r>
              <a:rPr lang="ja-JP" altLang="en-US" dirty="0" smtClean="0">
                <a:solidFill>
                  <a:schemeClr val="tx1"/>
                </a:solidFill>
              </a:rPr>
              <a:t>出</a:t>
            </a:r>
            <a:r>
              <a:rPr kumimoji="1" lang="ja-JP" altLang="en-US" dirty="0" smtClean="0">
                <a:solidFill>
                  <a:schemeClr val="tx1"/>
                </a:solidFill>
              </a:rPr>
              <a:t>金データ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フローチャート : 端子 20"/>
          <p:cNvSpPr/>
          <p:nvPr/>
        </p:nvSpPr>
        <p:spPr>
          <a:xfrm>
            <a:off x="3731274" y="249916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/>
          <p:cNvCxnSpPr>
            <a:stCxn id="20" idx="2"/>
            <a:endCxn id="21" idx="0"/>
          </p:cNvCxnSpPr>
          <p:nvPr/>
        </p:nvCxnSpPr>
        <p:spPr>
          <a:xfrm>
            <a:off x="5174663" y="1911132"/>
            <a:ext cx="21090" cy="58803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メモ 24"/>
          <p:cNvSpPr/>
          <p:nvPr/>
        </p:nvSpPr>
        <p:spPr>
          <a:xfrm>
            <a:off x="1331640" y="2492896"/>
            <a:ext cx="1714512" cy="792088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出力用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1" idx="1"/>
            <a:endCxn id="25" idx="3"/>
          </p:cNvCxnSpPr>
          <p:nvPr/>
        </p:nvCxnSpPr>
        <p:spPr>
          <a:xfrm flipH="1" flipV="1">
            <a:off x="3046152" y="2888940"/>
            <a:ext cx="685122" cy="31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39"/>
          <p:cNvCxnSpPr>
            <a:stCxn id="93" idx="3"/>
            <a:endCxn id="5" idx="3"/>
          </p:cNvCxnSpPr>
          <p:nvPr/>
        </p:nvCxnSpPr>
        <p:spPr>
          <a:xfrm flipV="1">
            <a:off x="5573842" y="-550535"/>
            <a:ext cx="1069860" cy="4521590"/>
          </a:xfrm>
          <a:prstGeom prst="bentConnector3">
            <a:avLst>
              <a:gd name="adj1" fmla="val 35284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292080" y="-5303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残データなし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419872" y="66704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残データあり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899592" y="-1899592"/>
            <a:ext cx="9001000" cy="7488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8992" y="-168356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主処理ループ</a:t>
            </a:r>
            <a:endParaRPr kumimoji="1" lang="ja-JP" altLang="en-US" dirty="0"/>
          </a:p>
        </p:txBody>
      </p:sp>
      <p:grpSp>
        <p:nvGrpSpPr>
          <p:cNvPr id="3" name="グループ化 36"/>
          <p:cNvGrpSpPr/>
          <p:nvPr/>
        </p:nvGrpSpPr>
        <p:grpSpPr>
          <a:xfrm>
            <a:off x="5222922" y="6024138"/>
            <a:ext cx="357190" cy="357190"/>
            <a:chOff x="3500430" y="3714752"/>
            <a:chExt cx="357190" cy="357190"/>
          </a:xfrm>
        </p:grpSpPr>
        <p:sp>
          <p:nvSpPr>
            <p:cNvPr id="38" name="円/楕円 37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" name="直線矢印コネクタ 39"/>
          <p:cNvCxnSpPr>
            <a:stCxn id="35" idx="2"/>
            <a:endCxn id="39" idx="0"/>
          </p:cNvCxnSpPr>
          <p:nvPr/>
        </p:nvCxnSpPr>
        <p:spPr>
          <a:xfrm>
            <a:off x="5400092" y="5589240"/>
            <a:ext cx="1425" cy="43489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 : 端子 40"/>
          <p:cNvSpPr/>
          <p:nvPr/>
        </p:nvSpPr>
        <p:spPr>
          <a:xfrm>
            <a:off x="3947298" y="-311745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同期型ジョブ実行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5304620" y="-3760400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>
            <a:stCxn id="42" idx="4"/>
            <a:endCxn id="41" idx="0"/>
          </p:cNvCxnSpPr>
          <p:nvPr/>
        </p:nvCxnSpPr>
        <p:spPr>
          <a:xfrm rot="5400000">
            <a:off x="5197463" y="-333177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1" idx="2"/>
            <a:endCxn id="35" idx="0"/>
          </p:cNvCxnSpPr>
          <p:nvPr/>
        </p:nvCxnSpPr>
        <p:spPr>
          <a:xfrm flipH="1">
            <a:off x="5400092" y="-2331640"/>
            <a:ext cx="11685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ローチャート: 処理 44"/>
          <p:cNvSpPr/>
          <p:nvPr/>
        </p:nvSpPr>
        <p:spPr>
          <a:xfrm>
            <a:off x="1285852" y="6537884"/>
            <a:ext cx="9787006" cy="157163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凡例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フローチャート : 端子 45"/>
          <p:cNvSpPr/>
          <p:nvPr/>
        </p:nvSpPr>
        <p:spPr>
          <a:xfrm>
            <a:off x="4786314" y="710938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処理名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フローチャート: 処理 46"/>
          <p:cNvSpPr/>
          <p:nvPr/>
        </p:nvSpPr>
        <p:spPr>
          <a:xfrm>
            <a:off x="8358214" y="710938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857884" y="668076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072594" y="668076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</a:t>
            </a:r>
            <a:endParaRPr kumimoji="1" lang="en-US" altLang="ja-JP" dirty="0" smtClean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360536" y="143826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1.</a:t>
            </a:r>
            <a:endParaRPr kumimoji="1" lang="ja-JP" altLang="en-US" sz="2800" b="1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203848" y="2158506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2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211960" y="345465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3.</a:t>
            </a:r>
            <a:endParaRPr kumimoji="1" lang="ja-JP" altLang="en-US" sz="2800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851920" y="417473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4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54" name="円/楕円 53"/>
          <p:cNvSpPr/>
          <p:nvPr/>
        </p:nvSpPr>
        <p:spPr>
          <a:xfrm>
            <a:off x="1928794" y="746657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54"/>
          <p:cNvGrpSpPr/>
          <p:nvPr/>
        </p:nvGrpSpPr>
        <p:grpSpPr>
          <a:xfrm>
            <a:off x="2928926" y="7395140"/>
            <a:ext cx="357190" cy="357190"/>
            <a:chOff x="3500430" y="3714752"/>
            <a:chExt cx="357190" cy="357190"/>
          </a:xfrm>
        </p:grpSpPr>
        <p:sp>
          <p:nvSpPr>
            <p:cNvPr id="56" name="円/楕円 55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8" name="フローチャート : 判断 57"/>
          <p:cNvSpPr/>
          <p:nvPr/>
        </p:nvSpPr>
        <p:spPr>
          <a:xfrm>
            <a:off x="3714744" y="7323702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428728" y="696651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処理開始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571736" y="696651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処理終了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786182" y="696651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分岐</a:t>
            </a:r>
            <a:endParaRPr kumimoji="1" lang="ja-JP" altLang="en-US" dirty="0"/>
          </a:p>
        </p:txBody>
      </p:sp>
      <p:sp>
        <p:nvSpPr>
          <p:cNvPr id="62" name="メモ 61"/>
          <p:cNvSpPr/>
          <p:nvPr/>
        </p:nvSpPr>
        <p:spPr>
          <a:xfrm>
            <a:off x="1152128" y="-963488"/>
            <a:ext cx="1763688" cy="792088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入力用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フローチャート : 判断 92"/>
          <p:cNvSpPr/>
          <p:nvPr/>
        </p:nvSpPr>
        <p:spPr>
          <a:xfrm>
            <a:off x="4788024" y="3721022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矢印コネクタ 94"/>
          <p:cNvCxnSpPr>
            <a:stCxn id="21" idx="2"/>
            <a:endCxn id="93" idx="0"/>
          </p:cNvCxnSpPr>
          <p:nvPr/>
        </p:nvCxnSpPr>
        <p:spPr>
          <a:xfrm flipH="1">
            <a:off x="5180933" y="3284984"/>
            <a:ext cx="14820" cy="43603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5292080" y="4174730"/>
            <a:ext cx="399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コントロールブレイクが発生する場合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104" name="フローチャート : 端子 103"/>
          <p:cNvSpPr/>
          <p:nvPr/>
        </p:nvSpPr>
        <p:spPr>
          <a:xfrm>
            <a:off x="3707904" y="460677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コントロールブレイク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/>
          <p:cNvCxnSpPr>
            <a:stCxn id="93" idx="2"/>
            <a:endCxn id="104" idx="0"/>
          </p:cNvCxnSpPr>
          <p:nvPr/>
        </p:nvCxnSpPr>
        <p:spPr>
          <a:xfrm flipH="1">
            <a:off x="5172383" y="4221088"/>
            <a:ext cx="8550" cy="38569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5220072" y="331063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コントロールブレイク</a:t>
            </a:r>
            <a:r>
              <a:rPr lang="ja-JP" altLang="en-US" dirty="0" smtClean="0"/>
              <a:t>が</a:t>
            </a:r>
            <a:r>
              <a:rPr kumimoji="1" lang="ja-JP" altLang="en-US" dirty="0" smtClean="0"/>
              <a:t>発生しない場合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cxnSp>
        <p:nvCxnSpPr>
          <p:cNvPr id="111" name="カギ線コネクタ 39"/>
          <p:cNvCxnSpPr>
            <a:stCxn id="104" idx="1"/>
            <a:endCxn id="25" idx="2"/>
          </p:cNvCxnSpPr>
          <p:nvPr/>
        </p:nvCxnSpPr>
        <p:spPr>
          <a:xfrm rot="10800000">
            <a:off x="2188896" y="3284985"/>
            <a:ext cx="1519008" cy="1714703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カギ線コネクタ 39"/>
          <p:cNvCxnSpPr>
            <a:stCxn id="104" idx="3"/>
            <a:endCxn id="5" idx="3"/>
          </p:cNvCxnSpPr>
          <p:nvPr/>
        </p:nvCxnSpPr>
        <p:spPr>
          <a:xfrm flipV="1">
            <a:off x="6636862" y="-550535"/>
            <a:ext cx="6840" cy="5550222"/>
          </a:xfrm>
          <a:prstGeom prst="bentConnector3">
            <a:avLst>
              <a:gd name="adj1" fmla="val 3992676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 : 磁気ディスク 3"/>
          <p:cNvSpPr/>
          <p:nvPr/>
        </p:nvSpPr>
        <p:spPr>
          <a:xfrm>
            <a:off x="71406" y="928670"/>
            <a:ext cx="1857388" cy="92869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</a:t>
            </a:r>
            <a:r>
              <a:rPr kumimoji="1" lang="en-US" altLang="ja-JP" dirty="0" smtClean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フローチャート : 端子 4"/>
          <p:cNvSpPr/>
          <p:nvPr/>
        </p:nvSpPr>
        <p:spPr>
          <a:xfrm>
            <a:off x="3714744" y="100010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入出金データ取得処理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4" idx="4"/>
            <a:endCxn id="5" idx="1"/>
          </p:cNvCxnSpPr>
          <p:nvPr/>
        </p:nvCxnSpPr>
        <p:spPr>
          <a:xfrm>
            <a:off x="1928794" y="1393017"/>
            <a:ext cx="178595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5072066" y="28572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>
            <a:stCxn id="7" idx="4"/>
            <a:endCxn id="5" idx="0"/>
          </p:cNvCxnSpPr>
          <p:nvPr/>
        </p:nvCxnSpPr>
        <p:spPr>
          <a:xfrm rot="5400000">
            <a:off x="4929190" y="750075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6500826" y="2500306"/>
            <a:ext cx="357190" cy="357190"/>
            <a:chOff x="3500430" y="3714752"/>
            <a:chExt cx="357190" cy="357190"/>
          </a:xfrm>
        </p:grpSpPr>
        <p:sp>
          <p:nvSpPr>
            <p:cNvPr id="10" name="円/楕円 9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フローチャート : 判断 11"/>
          <p:cNvSpPr/>
          <p:nvPr/>
        </p:nvSpPr>
        <p:spPr>
          <a:xfrm>
            <a:off x="4786314" y="242886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5" idx="2"/>
            <a:endCxn id="12" idx="0"/>
          </p:cNvCxnSpPr>
          <p:nvPr/>
        </p:nvCxnSpPr>
        <p:spPr>
          <a:xfrm rot="5400000">
            <a:off x="4857752" y="2107397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2" idx="3"/>
          </p:cNvCxnSpPr>
          <p:nvPr/>
        </p:nvCxnSpPr>
        <p:spPr>
          <a:xfrm>
            <a:off x="5572132" y="2678901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判断 14"/>
          <p:cNvSpPr/>
          <p:nvPr/>
        </p:nvSpPr>
        <p:spPr>
          <a:xfrm>
            <a:off x="4786314" y="3429000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>
            <a:stCxn id="12" idx="2"/>
            <a:endCxn id="15" idx="0"/>
          </p:cNvCxnSpPr>
          <p:nvPr/>
        </p:nvCxnSpPr>
        <p:spPr>
          <a:xfrm rot="5400000">
            <a:off x="4929190" y="3178967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37"/>
          <p:cNvCxnSpPr>
            <a:stCxn id="15" idx="1"/>
            <a:endCxn id="20" idx="0"/>
          </p:cNvCxnSpPr>
          <p:nvPr/>
        </p:nvCxnSpPr>
        <p:spPr>
          <a:xfrm rot="10800000" flipV="1">
            <a:off x="3607588" y="3679032"/>
            <a:ext cx="1178727" cy="53578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39"/>
          <p:cNvCxnSpPr>
            <a:stCxn id="15" idx="3"/>
            <a:endCxn id="19" idx="0"/>
          </p:cNvCxnSpPr>
          <p:nvPr/>
        </p:nvCxnSpPr>
        <p:spPr>
          <a:xfrm>
            <a:off x="5572132" y="3679033"/>
            <a:ext cx="1178727" cy="53578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: 処理 18"/>
          <p:cNvSpPr/>
          <p:nvPr/>
        </p:nvSpPr>
        <p:spPr>
          <a:xfrm>
            <a:off x="5572132" y="421481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出金</a:t>
            </a:r>
            <a:r>
              <a:rPr kumimoji="1" lang="ja-JP" altLang="en-US" dirty="0" smtClean="0">
                <a:solidFill>
                  <a:schemeClr val="tx1"/>
                </a:solidFill>
              </a:rPr>
              <a:t>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フローチャート: 処理 19"/>
          <p:cNvSpPr/>
          <p:nvPr/>
        </p:nvSpPr>
        <p:spPr>
          <a:xfrm>
            <a:off x="2428860" y="421481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入金データ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フローチャート : 端子 20"/>
          <p:cNvSpPr/>
          <p:nvPr/>
        </p:nvSpPr>
        <p:spPr>
          <a:xfrm>
            <a:off x="2143108" y="535782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フローチャート : 端子 21"/>
          <p:cNvSpPr/>
          <p:nvPr/>
        </p:nvSpPr>
        <p:spPr>
          <a:xfrm>
            <a:off x="5286380" y="535782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出金データ出力処理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/>
          <p:cNvCxnSpPr>
            <a:stCxn id="20" idx="2"/>
            <a:endCxn id="21" idx="0"/>
          </p:cNvCxnSpPr>
          <p:nvPr/>
        </p:nvCxnSpPr>
        <p:spPr>
          <a:xfrm rot="5400000">
            <a:off x="3393273" y="514351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9" idx="2"/>
            <a:endCxn id="22" idx="0"/>
          </p:cNvCxnSpPr>
          <p:nvPr/>
        </p:nvCxnSpPr>
        <p:spPr>
          <a:xfrm rot="5400000">
            <a:off x="6536545" y="514351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メモ 24"/>
          <p:cNvSpPr/>
          <p:nvPr/>
        </p:nvSpPr>
        <p:spPr>
          <a:xfrm>
            <a:off x="71406" y="5429264"/>
            <a:ext cx="1714512" cy="64294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入金ファイル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メモ 25"/>
          <p:cNvSpPr/>
          <p:nvPr/>
        </p:nvSpPr>
        <p:spPr>
          <a:xfrm>
            <a:off x="8572528" y="5429264"/>
            <a:ext cx="1714512" cy="64294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出金</a:t>
            </a:r>
            <a:r>
              <a:rPr kumimoji="1" lang="ja-JP" altLang="en-US" dirty="0" smtClean="0">
                <a:solidFill>
                  <a:schemeClr val="tx1"/>
                </a:solidFill>
              </a:rPr>
              <a:t>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1" idx="1"/>
            <a:endCxn id="25" idx="3"/>
          </p:cNvCxnSpPr>
          <p:nvPr/>
        </p:nvCxnSpPr>
        <p:spPr>
          <a:xfrm rot="10800000">
            <a:off x="1785918" y="5750735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2" idx="3"/>
            <a:endCxn id="26" idx="1"/>
          </p:cNvCxnSpPr>
          <p:nvPr/>
        </p:nvCxnSpPr>
        <p:spPr>
          <a:xfrm>
            <a:off x="8215338" y="5750735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39"/>
          <p:cNvCxnSpPr>
            <a:stCxn id="22" idx="2"/>
            <a:endCxn id="5" idx="3"/>
          </p:cNvCxnSpPr>
          <p:nvPr/>
        </p:nvCxnSpPr>
        <p:spPr>
          <a:xfrm rot="5400000" flipH="1">
            <a:off x="4321967" y="3714753"/>
            <a:ext cx="4750627" cy="107157"/>
          </a:xfrm>
          <a:prstGeom prst="bentConnector4">
            <a:avLst>
              <a:gd name="adj1" fmla="val -8421"/>
              <a:gd name="adj2" fmla="val -346443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39"/>
          <p:cNvCxnSpPr>
            <a:stCxn id="21" idx="2"/>
            <a:endCxn id="5" idx="3"/>
          </p:cNvCxnSpPr>
          <p:nvPr/>
        </p:nvCxnSpPr>
        <p:spPr>
          <a:xfrm rot="5400000" flipH="1" flipV="1">
            <a:off x="2750330" y="2250273"/>
            <a:ext cx="4750627" cy="3036115"/>
          </a:xfrm>
          <a:prstGeom prst="bentConnector4">
            <a:avLst>
              <a:gd name="adj1" fmla="val -8421"/>
              <a:gd name="adj2" fmla="val 22611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429256" y="207167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残データなし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357818" y="298823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残データあり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285984" y="342900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lang="ja-JP" altLang="en-US" dirty="0"/>
              <a:t>入金</a:t>
            </a:r>
            <a:r>
              <a:rPr kumimoji="1" lang="ja-JP" altLang="en-US" dirty="0" smtClean="0"/>
              <a:t>データ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715140" y="342900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lang="ja-JP" altLang="en-US" dirty="0"/>
              <a:t>出金</a:t>
            </a:r>
            <a:r>
              <a:rPr kumimoji="1" lang="ja-JP" altLang="en-US" dirty="0" smtClean="0"/>
              <a:t>データ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-642974" y="214290"/>
            <a:ext cx="11644394" cy="66437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8992" y="21429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主処理ループ</a:t>
            </a:r>
            <a:endParaRPr kumimoji="1" lang="ja-JP" altLang="en-US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5000628" y="7286652"/>
            <a:ext cx="357190" cy="357190"/>
            <a:chOff x="3500430" y="3714752"/>
            <a:chExt cx="357190" cy="357190"/>
          </a:xfrm>
        </p:grpSpPr>
        <p:sp>
          <p:nvSpPr>
            <p:cNvPr id="38" name="円/楕円 37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" name="直線矢印コネクタ 39"/>
          <p:cNvCxnSpPr>
            <a:stCxn id="35" idx="2"/>
            <a:endCxn id="39" idx="0"/>
          </p:cNvCxnSpPr>
          <p:nvPr/>
        </p:nvCxnSpPr>
        <p:spPr>
          <a:xfrm rot="5400000">
            <a:off x="4964897" y="7072326"/>
            <a:ext cx="42865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 : 端子 40"/>
          <p:cNvSpPr/>
          <p:nvPr/>
        </p:nvSpPr>
        <p:spPr>
          <a:xfrm>
            <a:off x="3714744" y="-100015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/>
                </a:solidFill>
              </a:rPr>
              <a:t>非同期型</a:t>
            </a:r>
            <a:r>
              <a:rPr kumimoji="1" lang="ja-JP" altLang="en-US" dirty="0" smtClean="0">
                <a:solidFill>
                  <a:schemeClr val="tx1"/>
                </a:solidFill>
              </a:rPr>
              <a:t>ジョブ実行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5072066" y="-164309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>
            <a:stCxn id="42" idx="4"/>
            <a:endCxn id="41" idx="0"/>
          </p:cNvCxnSpPr>
          <p:nvPr/>
        </p:nvCxnSpPr>
        <p:spPr>
          <a:xfrm rot="5400000">
            <a:off x="4964909" y="-1214470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1" idx="2"/>
            <a:endCxn id="35" idx="0"/>
          </p:cNvCxnSpPr>
          <p:nvPr/>
        </p:nvCxnSpPr>
        <p:spPr>
          <a:xfrm rot="5400000">
            <a:off x="4964909" y="-24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フローチャート : 磁気ディスク 49"/>
          <p:cNvSpPr/>
          <p:nvPr/>
        </p:nvSpPr>
        <p:spPr>
          <a:xfrm>
            <a:off x="642910" y="-1071594"/>
            <a:ext cx="1857388" cy="92869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ジョブ管理</a:t>
            </a:r>
            <a:r>
              <a:rPr kumimoji="1" lang="en-US" altLang="ja-JP" dirty="0" smtClean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>
            <a:stCxn id="50" idx="4"/>
            <a:endCxn id="41" idx="1"/>
          </p:cNvCxnSpPr>
          <p:nvPr/>
        </p:nvCxnSpPr>
        <p:spPr>
          <a:xfrm>
            <a:off x="2500298" y="-607247"/>
            <a:ext cx="121444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4214810" y="2143116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1.</a:t>
            </a:r>
            <a:endParaRPr kumimoji="1" lang="ja-JP" altLang="en-US" sz="2800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14810" y="3120094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2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929190" y="485776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3.</a:t>
            </a:r>
            <a:endParaRPr kumimoji="1" lang="ja-JP" altLang="en-US" sz="2800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929190" y="612049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4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56" name="フローチャート: 処理 55"/>
          <p:cNvSpPr/>
          <p:nvPr/>
        </p:nvSpPr>
        <p:spPr>
          <a:xfrm>
            <a:off x="1285852" y="7786718"/>
            <a:ext cx="9787006" cy="157163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凡例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フローチャート : 端子 56"/>
          <p:cNvSpPr/>
          <p:nvPr/>
        </p:nvSpPr>
        <p:spPr>
          <a:xfrm>
            <a:off x="4786314" y="8358222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処理名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フローチャート: 処理 57"/>
          <p:cNvSpPr/>
          <p:nvPr/>
        </p:nvSpPr>
        <p:spPr>
          <a:xfrm>
            <a:off x="8358214" y="8358222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857884" y="792959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072594" y="792959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</a:t>
            </a:r>
            <a:endParaRPr kumimoji="1" lang="en-US" altLang="ja-JP" dirty="0" smtClean="0"/>
          </a:p>
        </p:txBody>
      </p:sp>
      <p:sp>
        <p:nvSpPr>
          <p:cNvPr id="61" name="円/楕円 60"/>
          <p:cNvSpPr/>
          <p:nvPr/>
        </p:nvSpPr>
        <p:spPr>
          <a:xfrm>
            <a:off x="1928794" y="8715412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2" name="グループ化 61"/>
          <p:cNvGrpSpPr/>
          <p:nvPr/>
        </p:nvGrpSpPr>
        <p:grpSpPr>
          <a:xfrm>
            <a:off x="2928926" y="8643974"/>
            <a:ext cx="357190" cy="357190"/>
            <a:chOff x="3500430" y="3714752"/>
            <a:chExt cx="357190" cy="357190"/>
          </a:xfrm>
        </p:grpSpPr>
        <p:sp>
          <p:nvSpPr>
            <p:cNvPr id="63" name="円/楕円 62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5" name="フローチャート : 判断 64"/>
          <p:cNvSpPr/>
          <p:nvPr/>
        </p:nvSpPr>
        <p:spPr>
          <a:xfrm>
            <a:off x="3714744" y="8572536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428728" y="821534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処理開始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571736" y="821534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処理終了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786182" y="821534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分岐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/>
          <p:cNvCxnSpPr>
            <a:stCxn id="8" idx="4"/>
          </p:cNvCxnSpPr>
          <p:nvPr/>
        </p:nvCxnSpPr>
        <p:spPr>
          <a:xfrm flipH="1">
            <a:off x="6444208" y="1755736"/>
            <a:ext cx="11405" cy="38335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-324544" y="1916832"/>
            <a:ext cx="250507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ブレイクキー：</a:t>
            </a:r>
            <a:r>
              <a:rPr lang="ja-JP" altLang="en-US" sz="1200" dirty="0" smtClean="0"/>
              <a:t>取引日</a:t>
            </a:r>
            <a:r>
              <a:rPr kumimoji="1" lang="ja-JP" altLang="en-US" sz="1200" dirty="0" smtClean="0"/>
              <a:t>、支店名</a:t>
            </a:r>
          </a:p>
        </p:txBody>
      </p:sp>
      <p:sp>
        <p:nvSpPr>
          <p:cNvPr id="8" name="円/楕円 7"/>
          <p:cNvSpPr/>
          <p:nvPr/>
        </p:nvSpPr>
        <p:spPr>
          <a:xfrm>
            <a:off x="6360363" y="1565236"/>
            <a:ext cx="190500" cy="1905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53088" y="3950642"/>
            <a:ext cx="3014574" cy="408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後データとの比較によるコントロールブレイク処理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ブレイクキーの値：取引日＝</a:t>
            </a:r>
            <a:r>
              <a:rPr lang="en-US" altLang="ja-JP" sz="900" dirty="0" smtClean="0"/>
              <a:t>20111001,</a:t>
            </a:r>
            <a:r>
              <a:rPr lang="ja-JP" altLang="en-US" sz="900" dirty="0" smtClean="0"/>
              <a:t>支店名＝千葉</a:t>
            </a:r>
            <a:endParaRPr lang="en-US" altLang="ja-JP" sz="9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53088" y="2033637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１行目のデータに対する処理</a:t>
            </a:r>
            <a:endParaRPr lang="en-US" altLang="ja-JP" sz="9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53088" y="2467541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２行目のデータに対する処理</a:t>
            </a:r>
            <a:endParaRPr lang="en-US" altLang="ja-JP" sz="9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53088" y="2901445"/>
            <a:ext cx="3014574" cy="408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後データとの比較によるコントロールブレイク処理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ブレイクキーの値：支店名＝埼玉</a:t>
            </a:r>
            <a:endParaRPr lang="en-US" altLang="ja-JP" sz="9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53088" y="3516738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３行目のデータに対する処理</a:t>
            </a:r>
            <a:endParaRPr lang="en-US" altLang="ja-JP" sz="9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53088" y="4982753"/>
            <a:ext cx="3014574" cy="408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後データとの比較によるコントロールブレイク処理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ブレイクキーの値：取引日＝</a:t>
            </a:r>
            <a:r>
              <a:rPr lang="en-US" altLang="ja-JP" sz="900" dirty="0" smtClean="0"/>
              <a:t>20111002,</a:t>
            </a:r>
            <a:r>
              <a:rPr lang="ja-JP" altLang="en-US" sz="900" dirty="0" smtClean="0"/>
              <a:t>支店名＝東京</a:t>
            </a:r>
            <a:endParaRPr lang="en-US" altLang="ja-JP" sz="9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53088" y="4548853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４行目のデータに対する処理</a:t>
            </a:r>
            <a:endParaRPr lang="en-US" altLang="ja-JP" sz="900" dirty="0" smtClean="0"/>
          </a:p>
        </p:txBody>
      </p:sp>
      <p:sp>
        <p:nvSpPr>
          <p:cNvPr id="19" name="左大かっこ 18"/>
          <p:cNvSpPr/>
          <p:nvPr/>
        </p:nvSpPr>
        <p:spPr>
          <a:xfrm>
            <a:off x="4788024" y="1971759"/>
            <a:ext cx="178288" cy="1385233"/>
          </a:xfrm>
          <a:prstGeom prst="lef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左大かっこ 19"/>
          <p:cNvSpPr/>
          <p:nvPr/>
        </p:nvSpPr>
        <p:spPr>
          <a:xfrm>
            <a:off x="4788024" y="3429000"/>
            <a:ext cx="178288" cy="977459"/>
          </a:xfrm>
          <a:prstGeom prst="lef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左大かっこ 20"/>
          <p:cNvSpPr/>
          <p:nvPr/>
        </p:nvSpPr>
        <p:spPr>
          <a:xfrm>
            <a:off x="4788024" y="4509120"/>
            <a:ext cx="178288" cy="931000"/>
          </a:xfrm>
          <a:prstGeom prst="lef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大かっこ 21"/>
          <p:cNvSpPr/>
          <p:nvPr/>
        </p:nvSpPr>
        <p:spPr>
          <a:xfrm>
            <a:off x="3690937" y="3267075"/>
            <a:ext cx="171450" cy="514350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大かっこ 22"/>
          <p:cNvSpPr/>
          <p:nvPr/>
        </p:nvSpPr>
        <p:spPr>
          <a:xfrm>
            <a:off x="3690937" y="3810000"/>
            <a:ext cx="171450" cy="252000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/>
          <p:cNvSpPr/>
          <p:nvPr/>
        </p:nvSpPr>
        <p:spPr>
          <a:xfrm>
            <a:off x="3690937" y="4095750"/>
            <a:ext cx="171450" cy="252000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カギ線コネクタ 24"/>
          <p:cNvCxnSpPr>
            <a:stCxn id="19" idx="1"/>
            <a:endCxn id="22" idx="2"/>
          </p:cNvCxnSpPr>
          <p:nvPr/>
        </p:nvCxnSpPr>
        <p:spPr>
          <a:xfrm rot="10800000" flipV="1">
            <a:off x="3862388" y="2664376"/>
            <a:ext cx="925637" cy="859874"/>
          </a:xfrm>
          <a:prstGeom prst="bentConnector3">
            <a:avLst>
              <a:gd name="adj1" fmla="val 52516"/>
            </a:avLst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20" idx="1"/>
          </p:cNvCxnSpPr>
          <p:nvPr/>
        </p:nvCxnSpPr>
        <p:spPr>
          <a:xfrm rot="10800000" flipV="1">
            <a:off x="3923928" y="3917730"/>
            <a:ext cx="864096" cy="1532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21" idx="1"/>
            <a:endCxn id="24" idx="2"/>
          </p:cNvCxnSpPr>
          <p:nvPr/>
        </p:nvCxnSpPr>
        <p:spPr>
          <a:xfrm rot="10800000">
            <a:off x="3862388" y="4221750"/>
            <a:ext cx="925637" cy="752870"/>
          </a:xfrm>
          <a:prstGeom prst="bentConnector3">
            <a:avLst>
              <a:gd name="adj1" fmla="val 48923"/>
            </a:avLst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710112" y="2005643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</a:t>
            </a:r>
            <a:endParaRPr kumimoji="1" lang="en-US" altLang="ja-JP" sz="1400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710112" y="2434268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2</a:t>
            </a:r>
            <a:endParaRPr kumimoji="1" lang="en-US" altLang="ja-JP" sz="1400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10112" y="2948618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3</a:t>
            </a:r>
            <a:endParaRPr kumimoji="1" lang="en-US" altLang="ja-JP" sz="1400" dirty="0" smtClean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710112" y="3629025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</a:t>
            </a:r>
            <a:endParaRPr kumimoji="1" lang="en-US" altLang="ja-JP" sz="1400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10112" y="4143375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2</a:t>
            </a:r>
            <a:endParaRPr kumimoji="1" lang="en-US" altLang="ja-JP" sz="14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710112" y="451867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</a:t>
            </a:r>
            <a:endParaRPr kumimoji="1" lang="en-US" altLang="ja-JP" sz="1400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710112" y="503302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2</a:t>
            </a:r>
            <a:endParaRPr kumimoji="1" lang="en-US" altLang="ja-JP" sz="1400" dirty="0" smtClean="0"/>
          </a:p>
        </p:txBody>
      </p:sp>
      <p:graphicFrame>
        <p:nvGraphicFramePr>
          <p:cNvPr id="42" name="表 41"/>
          <p:cNvGraphicFramePr>
            <a:graphicFrameLocks noGrp="1"/>
          </p:cNvGraphicFramePr>
          <p:nvPr/>
        </p:nvGraphicFramePr>
        <p:xfrm>
          <a:off x="-324544" y="2810624"/>
          <a:ext cx="3960440" cy="1554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92088"/>
                <a:gridCol w="792088"/>
                <a:gridCol w="792088"/>
                <a:gridCol w="792088"/>
                <a:gridCol w="792088"/>
              </a:tblGrid>
              <a:tr h="1274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支店名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顧客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入出金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区分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取引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金額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取引日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74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埼玉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123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891240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20111001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74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埼玉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456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420216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20111001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74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千葉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789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826811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20111001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74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東京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19301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20111002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4" name="直線矢印コネクタ 63"/>
          <p:cNvCxnSpPr/>
          <p:nvPr/>
        </p:nvCxnSpPr>
        <p:spPr>
          <a:xfrm>
            <a:off x="2843808" y="2708920"/>
            <a:ext cx="792088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-351656" y="2708920"/>
            <a:ext cx="792088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771800" y="2348880"/>
            <a:ext cx="1584176" cy="2880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第１ブレイクキー</a:t>
            </a:r>
            <a:endParaRPr kumimoji="1" lang="ja-JP" altLang="en-US" sz="12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-324544" y="2348880"/>
            <a:ext cx="1584176" cy="2880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第２</a:t>
            </a:r>
            <a:r>
              <a:rPr lang="ja-JP" altLang="en-US" sz="1200" dirty="0" smtClean="0"/>
              <a:t>ブレイクキー</a:t>
            </a:r>
            <a:endParaRPr kumimoji="1" lang="ja-JP" altLang="en-US" sz="1200" dirty="0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923928" y="1916832"/>
            <a:ext cx="100811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ステップ</a:t>
            </a:r>
            <a:r>
              <a:rPr lang="ja-JP" altLang="en-US" sz="1200" dirty="0" smtClean="0"/>
              <a:t>１</a:t>
            </a:r>
            <a:endParaRPr kumimoji="1" lang="ja-JP" altLang="en-US" sz="1200" dirty="0" smtClean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923928" y="3573016"/>
            <a:ext cx="100811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ステップ</a:t>
            </a:r>
            <a:r>
              <a:rPr lang="ja-JP" altLang="en-US" sz="1200" dirty="0" smtClean="0"/>
              <a:t>２</a:t>
            </a:r>
            <a:endParaRPr kumimoji="1" lang="ja-JP" altLang="en-US" sz="1200" dirty="0" smtClean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923928" y="5024209"/>
            <a:ext cx="100811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ステップ３</a:t>
            </a:r>
            <a:endParaRPr kumimoji="1" lang="ja-JP" altLang="en-US" sz="12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453</Words>
  <Application>Microsoft Office PowerPoint</Application>
  <PresentationFormat>画面に合わせる (4:3)</PresentationFormat>
  <Paragraphs>173</Paragraphs>
  <Slides>6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TANAKA Kensuke / 田中 健介</dc:creator>
  <cp:lastModifiedBy>TANAKA Kensuke / 田中 健介</cp:lastModifiedBy>
  <cp:revision>46</cp:revision>
  <dcterms:created xsi:type="dcterms:W3CDTF">2011-09-03T02:03:44Z</dcterms:created>
  <dcterms:modified xsi:type="dcterms:W3CDTF">2011-10-21T03:06:47Z</dcterms:modified>
</cp:coreProperties>
</file>