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HGP創英角ｺﾞｼｯｸUB" panose="020B0900000000000000" pitchFamily="50" charset="-128"/>
      <p:regular r:id="rId21"/>
    </p:embeddedFont>
    <p:embeddedFont>
      <p:font typeface="Calibri" panose="020F0502020204030204" pitchFamily="34" charset="0"/>
      <p:regular r:id="rId22"/>
      <p:bold r:id="rId23"/>
      <p:italic r:id="rId24"/>
      <p:boldItalic r:id="rId25"/>
    </p:embeddedFont>
    <p:embeddedFont>
      <p:font typeface="HGPｺﾞｼｯｸE" panose="020B0900000000000000" pitchFamily="50" charset="-128"/>
      <p:regular r:id="rId26"/>
    </p:embeddedFont>
    <p:embeddedFont>
      <p:font typeface="Tahoma" panose="020B0604030504040204" pitchFamily="34" charset="0"/>
      <p:regular r:id="rId27"/>
      <p:bold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p:scale>
          <a:sx n="100" d="100"/>
          <a:sy n="100" d="100"/>
        </p:scale>
        <p:origin x="-72" y="1512"/>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2015/11/9</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2015/11/9</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2015/11/9</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2015/11/9</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smtClean="0"/>
              <a:t>3.5.1</a:t>
            </a:r>
            <a:r>
              <a:rPr lang="ja-JP" altLang="en-US" smtClean="0"/>
              <a:t> </a:t>
            </a:r>
            <a:r>
              <a:rPr lang="ja-JP" altLang="en-US" dirty="0" smtClean="0"/>
              <a:t>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82"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084" name="AutoShape 36"/>
          <p:cNvSpPr>
            <a:spLocks noChangeArrowheads="1"/>
          </p:cNvSpPr>
          <p:nvPr/>
        </p:nvSpPr>
        <p:spPr bwMode="auto">
          <a:xfrm rot="19435191">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smtClean="0">
                <a:latin typeface="Arial" charset="0"/>
                <a:ea typeface="ＭＳ Ｐゴシック" charset="-128"/>
              </a:rPr>
              <a:t>JobExecutorTemplate</a:t>
            </a:r>
            <a:endParaRPr kumimoji="1" lang="en-US" altLang="ja-JP" sz="1000" dirty="0">
              <a:latin typeface="Arial" charset="0"/>
              <a:ea typeface="ＭＳ Ｐゴシック" charset="-128"/>
            </a:endParaRP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19545058">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05"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endParaRPr kumimoji="1" lang="en-US" altLang="ja-JP" sz="1000" dirty="0">
              <a:latin typeface="Arial" charset="0"/>
              <a:ea typeface="ＭＳ Ｐゴシック" charset="-128"/>
            </a:endParaRP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900" dirty="0" err="1">
                <a:latin typeface="Arial" charset="0"/>
                <a:ea typeface="ＭＳ Ｐゴシック" charset="-128"/>
              </a:rPr>
              <a:t>JobExecutorTemplate</a:t>
            </a:r>
            <a:endParaRPr kumimoji="1" lang="en-US" altLang="ja-JP" sz="9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849</TotalTime>
  <Words>2460</Words>
  <Application>Microsoft Office PowerPoint</Application>
  <PresentationFormat>A4 210 x 297 mm</PresentationFormat>
  <Paragraphs>548</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Courier New</vt:lpstr>
      <vt:lpstr>HGP創英角ｺﾞｼｯｸUB</vt:lpstr>
      <vt:lpstr>Calibri</vt:lpstr>
      <vt:lpstr>HGPｺﾞｼｯｸE</vt:lpstr>
      <vt:lpstr>HGP創英角ｺﾞｼｯｸUB 本文</vt:lpstr>
      <vt:lpstr>ＭＳ Ｐ明朝</vt:lpstr>
      <vt:lpstr>Wingdings</vt:lpstr>
      <vt:lpstr>ＭＳ ゴシック</vt:lpstr>
      <vt:lpstr>Times New Roman</vt:lpstr>
      <vt:lpstr>Tahoma</vt:lpstr>
      <vt:lpstr>ＭＳ 明朝</vt:lpstr>
      <vt:lpstr>プレゼンテーションテンプレート</vt:lpstr>
      <vt:lpstr>Visio</vt:lpstr>
      <vt:lpstr>TERASOLUNA Batch Framework for Java Version 3.5.1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KOMODA Naoki / 菰田 直樹</cp:lastModifiedBy>
  <cp:revision>104</cp:revision>
  <cp:lastPrinted>2011-11-22T23:58:23Z</cp:lastPrinted>
  <dcterms:created xsi:type="dcterms:W3CDTF">2012-03-23T07:39:41Z</dcterms:created>
  <dcterms:modified xsi:type="dcterms:W3CDTF">2015-11-09T10:57:05Z</dcterms:modified>
</cp:coreProperties>
</file>