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7" r:id="rId4"/>
    <p:sldId id="256" r:id="rId5"/>
    <p:sldId id="258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974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82C2-D702-4F12-82BE-63B4C721254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C820-4377-4B5D-B5E3-A2FF24BD9C2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8C820-4377-4B5D-B5E3-A2FF24BD9C2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93E-8BFC-4282-90A1-6669D32FBCAB}" type="datetimeFigureOut">
              <a:rPr kumimoji="1" lang="ja-JP" altLang="en-US" smtClean="0"/>
              <a:pPr/>
              <a:t>2015/11/12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51266" y="36717"/>
            <a:ext cx="6159566" cy="42709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ビジネスロジック</a:t>
            </a:r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実装クラス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が、構造化プログラミング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手法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(if/else, for, while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等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で実装。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「バッチ機能コンポーネント」を必要に応じて呼び出す。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-2412776" y="36717"/>
            <a:ext cx="2665292" cy="4393728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バッチ実行基盤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086519" y="36717"/>
            <a:ext cx="3844170" cy="6488627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バッチ機能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コンポーネント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8402745" y="839200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トランザクション管理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408384" y="2015550"/>
            <a:ext cx="3020420" cy="4511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ファイルアクセス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415612" y="2656884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入力データ取得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415612" y="3253305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入力チェック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415612" y="3838586"/>
            <a:ext cx="3020420" cy="44765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コントロールブレイク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8402745" y="5160589"/>
            <a:ext cx="3157712" cy="801106"/>
          </a:xfrm>
          <a:prstGeom prst="wedgeRectCallout">
            <a:avLst>
              <a:gd name="adj1" fmla="val 9512"/>
              <a:gd name="adj2" fmla="val -94217"/>
            </a:avLst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バッチ開発にて必要な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機能をコンポーネント化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フローチャート : 結合子 5"/>
          <p:cNvSpPr/>
          <p:nvPr/>
        </p:nvSpPr>
        <p:spPr>
          <a:xfrm>
            <a:off x="9798607" y="4883337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 : 結合子 16"/>
          <p:cNvSpPr/>
          <p:nvPr/>
        </p:nvSpPr>
        <p:spPr>
          <a:xfrm>
            <a:off x="9791379" y="4430445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 : 結合子 17"/>
          <p:cNvSpPr/>
          <p:nvPr/>
        </p:nvSpPr>
        <p:spPr>
          <a:xfrm>
            <a:off x="9798607" y="4646469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6200000">
            <a:off x="292520" y="962037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-2105125" y="1016787"/>
            <a:ext cx="2039764" cy="12877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-2105583" y="2566589"/>
            <a:ext cx="2050906" cy="129971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非同期型ジョブ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415612" y="1436808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DB</a:t>
            </a:r>
            <a:r>
              <a:rPr lang="ja-JP" altLang="en-US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アクセス</a:t>
            </a:r>
          </a:p>
        </p:txBody>
      </p:sp>
      <p:sp>
        <p:nvSpPr>
          <p:cNvPr id="16" name="爆発 1 15"/>
          <p:cNvSpPr/>
          <p:nvPr/>
        </p:nvSpPr>
        <p:spPr>
          <a:xfrm>
            <a:off x="1408170" y="2091433"/>
            <a:ext cx="6002662" cy="1764820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処理フローは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FW</a:t>
            </a:r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</a:t>
            </a:r>
            <a:endParaRPr kumimoji="1"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規定しない。</a:t>
            </a:r>
            <a:endParaRPr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開発者がプログラミングする</a:t>
            </a:r>
            <a:endParaRPr kumimoji="1" lang="ja-JP" altLang="en-US" dirty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-2155908" y="4812018"/>
            <a:ext cx="2207812" cy="85407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フレームワーク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が提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供する機能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-2142104" y="5666088"/>
            <a:ext cx="2178966" cy="8397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開発者が実装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する部分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 rot="16200000">
            <a:off x="7293538" y="915780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94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80975"/>
            <a:ext cx="14354175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3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771528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828678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828678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864397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2928926" y="8572536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850109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73" idx="3"/>
            <a:endCxn id="10" idx="1"/>
          </p:cNvCxnSpPr>
          <p:nvPr/>
        </p:nvCxnSpPr>
        <p:spPr>
          <a:xfrm>
            <a:off x="2857488" y="1393017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4893471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000496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3714744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4964909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142976" y="1071546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3893338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57554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642910" y="214290"/>
            <a:ext cx="7500990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1142976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000364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57752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40" name="フローチャート: 処理 39"/>
          <p:cNvSpPr/>
          <p:nvPr/>
        </p:nvSpPr>
        <p:spPr>
          <a:xfrm>
            <a:off x="-357222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 : 端子 40"/>
          <p:cNvSpPr/>
          <p:nvPr/>
        </p:nvSpPr>
        <p:spPr>
          <a:xfrm>
            <a:off x="3143240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6715140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1481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2952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285720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85852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71670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14346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8662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43108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4572000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37" idx="3"/>
            <a:endCxn id="10" idx="1"/>
          </p:cNvCxnSpPr>
          <p:nvPr/>
        </p:nvCxnSpPr>
        <p:spPr>
          <a:xfrm>
            <a:off x="4071934" y="139301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929322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5786446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2"/>
          <p:cNvGrpSpPr/>
          <p:nvPr/>
        </p:nvGrpSpPr>
        <p:grpSpPr>
          <a:xfrm>
            <a:off x="7358082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5643570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5715008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6429388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5750727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857752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4572000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5822165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428728" y="2786058"/>
            <a:ext cx="1785950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4750594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6286512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14810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214282" y="214290"/>
            <a:ext cx="8358246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86248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2000232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857620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 : 端子 36"/>
          <p:cNvSpPr/>
          <p:nvPr/>
        </p:nvSpPr>
        <p:spPr>
          <a:xfrm>
            <a:off x="571472" y="1000108"/>
            <a:ext cx="3500462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入出金データ入力チェック処理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73" idx="0"/>
            <a:endCxn id="37" idx="2"/>
          </p:cNvCxnSpPr>
          <p:nvPr/>
        </p:nvCxnSpPr>
        <p:spPr>
          <a:xfrm rot="5400000" flipH="1" flipV="1">
            <a:off x="1821637" y="228599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-428660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フローチャート : 端子 39"/>
          <p:cNvSpPr/>
          <p:nvPr/>
        </p:nvSpPr>
        <p:spPr>
          <a:xfrm>
            <a:off x="3071802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: 処理 40"/>
          <p:cNvSpPr/>
          <p:nvPr/>
        </p:nvSpPr>
        <p:spPr>
          <a:xfrm>
            <a:off x="6643702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337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5808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214282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14414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00232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8578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5722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71670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20072" y="206084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08104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端子 4"/>
          <p:cNvSpPr/>
          <p:nvPr/>
        </p:nvSpPr>
        <p:spPr>
          <a:xfrm>
            <a:off x="3714744" y="-989138"/>
            <a:ext cx="2928958" cy="877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62" idx="3"/>
            <a:endCxn id="5" idx="1"/>
          </p:cNvCxnSpPr>
          <p:nvPr/>
        </p:nvCxnSpPr>
        <p:spPr>
          <a:xfrm>
            <a:off x="2915816" y="-567444"/>
            <a:ext cx="798928" cy="169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-161213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>
            <a:off x="5179223" y="-1397816"/>
            <a:ext cx="0" cy="4086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8"/>
          <p:cNvGrpSpPr/>
          <p:nvPr/>
        </p:nvGrpSpPr>
        <p:grpSpPr>
          <a:xfrm>
            <a:off x="6500826" y="382434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31099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>
            <a:off x="5179223" y="-111932"/>
            <a:ext cx="0" cy="422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56102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2"/>
            <a:endCxn id="20" idx="0"/>
          </p:cNvCxnSpPr>
          <p:nvPr/>
        </p:nvCxnSpPr>
        <p:spPr>
          <a:xfrm flipH="1">
            <a:off x="5174663" y="811062"/>
            <a:ext cx="456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3995936" y="119675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</a:t>
            </a:r>
            <a:r>
              <a:rPr lang="ja-JP" altLang="en-US" dirty="0" smtClean="0">
                <a:solidFill>
                  <a:schemeClr val="tx1"/>
                </a:solidFill>
              </a:rPr>
              <a:t>出</a:t>
            </a:r>
            <a:r>
              <a:rPr kumimoji="1" lang="ja-JP" altLang="en-US" dirty="0" smtClean="0">
                <a:solidFill>
                  <a:schemeClr val="tx1"/>
                </a:solidFill>
              </a:rPr>
              <a:t>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3731274" y="249916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入出金区分の</a:t>
            </a:r>
            <a:r>
              <a:rPr lang="ja-JP" altLang="en-US" dirty="0" smtClean="0">
                <a:solidFill>
                  <a:schemeClr val="tx1"/>
                </a:solidFill>
              </a:rPr>
              <a:t>判定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計算処理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>
            <a:off x="5174663" y="1911132"/>
            <a:ext cx="21090" cy="58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1563260" y="4606778"/>
            <a:ext cx="1714512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カギ線コネクタ 39"/>
          <p:cNvCxnSpPr>
            <a:stCxn id="93" idx="3"/>
            <a:endCxn id="5" idx="3"/>
          </p:cNvCxnSpPr>
          <p:nvPr/>
        </p:nvCxnSpPr>
        <p:spPr>
          <a:xfrm flipV="1">
            <a:off x="5573842" y="-550535"/>
            <a:ext cx="1069860" cy="4521590"/>
          </a:xfrm>
          <a:prstGeom prst="bentConnector3">
            <a:avLst>
              <a:gd name="adj1" fmla="val 3528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92080" y="-530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19872" y="6670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899592" y="-1899592"/>
            <a:ext cx="9001000" cy="748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-16835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36"/>
          <p:cNvGrpSpPr/>
          <p:nvPr/>
        </p:nvGrpSpPr>
        <p:grpSpPr>
          <a:xfrm>
            <a:off x="5222922" y="6024138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>
            <a:off x="5400092" y="5589240"/>
            <a:ext cx="1425" cy="43489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947298" y="-311745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304620" y="-376040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5197463" y="-333177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flipH="1">
            <a:off x="5400092" y="-2331640"/>
            <a:ext cx="11685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6537884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710938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710938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60536" y="14382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3848" y="215850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11960" y="345465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649402" y="4426913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746657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54"/>
          <p:cNvGrpSpPr/>
          <p:nvPr/>
        </p:nvGrpSpPr>
        <p:grpSpPr>
          <a:xfrm>
            <a:off x="2928926" y="7395140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732370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62" name="メモ 61"/>
          <p:cNvSpPr/>
          <p:nvPr/>
        </p:nvSpPr>
        <p:spPr>
          <a:xfrm>
            <a:off x="1152128" y="-963488"/>
            <a:ext cx="1763688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ローチャート : 判断 92"/>
          <p:cNvSpPr/>
          <p:nvPr/>
        </p:nvSpPr>
        <p:spPr>
          <a:xfrm>
            <a:off x="4788024" y="372102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>
            <a:stCxn id="21" idx="2"/>
            <a:endCxn id="93" idx="0"/>
          </p:cNvCxnSpPr>
          <p:nvPr/>
        </p:nvCxnSpPr>
        <p:spPr>
          <a:xfrm flipH="1">
            <a:off x="5180933" y="3284984"/>
            <a:ext cx="14820" cy="4360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1440160" y="4161792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コントロールブレイクが発生する場合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04" name="フローチャート : 端子 103"/>
          <p:cNvSpPr/>
          <p:nvPr/>
        </p:nvSpPr>
        <p:spPr>
          <a:xfrm>
            <a:off x="3707904" y="460677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>
            <a:stCxn id="93" idx="2"/>
            <a:endCxn id="104" idx="0"/>
          </p:cNvCxnSpPr>
          <p:nvPr/>
        </p:nvCxnSpPr>
        <p:spPr>
          <a:xfrm flipH="1">
            <a:off x="5172383" y="4221088"/>
            <a:ext cx="855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292080" y="354929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発生しない場合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111" name="カギ線コネクタ 39"/>
          <p:cNvCxnSpPr>
            <a:stCxn id="104" idx="1"/>
            <a:endCxn id="25" idx="3"/>
          </p:cNvCxnSpPr>
          <p:nvPr/>
        </p:nvCxnSpPr>
        <p:spPr>
          <a:xfrm rot="10800000" flipV="1">
            <a:off x="3277772" y="4999686"/>
            <a:ext cx="430132" cy="31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39"/>
          <p:cNvCxnSpPr>
            <a:stCxn id="104" idx="3"/>
            <a:endCxn id="5" idx="3"/>
          </p:cNvCxnSpPr>
          <p:nvPr/>
        </p:nvCxnSpPr>
        <p:spPr>
          <a:xfrm flipV="1">
            <a:off x="6636862" y="-550535"/>
            <a:ext cx="6840" cy="5550222"/>
          </a:xfrm>
          <a:prstGeom prst="bentConnector3">
            <a:avLst>
              <a:gd name="adj1" fmla="val 399267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非同期型</a:t>
            </a:r>
            <a:r>
              <a:rPr kumimoji="1" lang="ja-JP" altLang="en-US" dirty="0" smtClean="0">
                <a:solidFill>
                  <a:schemeClr val="tx1"/>
                </a:solidFill>
              </a:rPr>
              <a:t>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 : 磁気ディスク 49"/>
          <p:cNvSpPr/>
          <p:nvPr/>
        </p:nvSpPr>
        <p:spPr>
          <a:xfrm>
            <a:off x="642910" y="-1071594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ジョブ管理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50" idx="4"/>
            <a:endCxn id="41" idx="1"/>
          </p:cNvCxnSpPr>
          <p:nvPr/>
        </p:nvCxnSpPr>
        <p:spPr>
          <a:xfrm>
            <a:off x="2500298" y="-607247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6" name="フローチャート: 処理 55"/>
          <p:cNvSpPr/>
          <p:nvPr/>
        </p:nvSpPr>
        <p:spPr>
          <a:xfrm>
            <a:off x="1285852" y="7786718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 : 端子 56"/>
          <p:cNvSpPr/>
          <p:nvPr/>
        </p:nvSpPr>
        <p:spPr>
          <a:xfrm>
            <a:off x="4786314" y="8358222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フローチャート: 処理 57"/>
          <p:cNvSpPr/>
          <p:nvPr/>
        </p:nvSpPr>
        <p:spPr>
          <a:xfrm>
            <a:off x="8358214" y="835822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5788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7259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61" name="円/楕円 60"/>
          <p:cNvSpPr/>
          <p:nvPr/>
        </p:nvSpPr>
        <p:spPr>
          <a:xfrm>
            <a:off x="1928794" y="8715412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2928926" y="8643974"/>
            <a:ext cx="357190" cy="357190"/>
            <a:chOff x="3500430" y="3714752"/>
            <a:chExt cx="357190" cy="357190"/>
          </a:xfrm>
        </p:grpSpPr>
        <p:sp>
          <p:nvSpPr>
            <p:cNvPr id="63" name="円/楕円 62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フローチャート : 判断 64"/>
          <p:cNvSpPr/>
          <p:nvPr/>
        </p:nvSpPr>
        <p:spPr>
          <a:xfrm>
            <a:off x="3714744" y="857253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28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71736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786182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>
            <a:stCxn id="8" idx="4"/>
          </p:cNvCxnSpPr>
          <p:nvPr/>
        </p:nvCxnSpPr>
        <p:spPr>
          <a:xfrm flipH="1">
            <a:off x="6444208" y="1755736"/>
            <a:ext cx="11405" cy="3833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-324544" y="1916832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</a:t>
            </a:r>
            <a:r>
              <a:rPr lang="ja-JP" altLang="en-US" sz="1200" dirty="0" smtClean="0"/>
              <a:t>取引日</a:t>
            </a:r>
            <a:r>
              <a:rPr kumimoji="1" lang="ja-JP" altLang="en-US" sz="1200" dirty="0" smtClean="0"/>
              <a:t>、支店名</a:t>
            </a:r>
          </a:p>
        </p:txBody>
      </p:sp>
      <p:sp>
        <p:nvSpPr>
          <p:cNvPr id="8" name="円/楕円 7"/>
          <p:cNvSpPr/>
          <p:nvPr/>
        </p:nvSpPr>
        <p:spPr>
          <a:xfrm>
            <a:off x="6360363" y="1565236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3088" y="3950642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20111001,</a:t>
            </a:r>
            <a:r>
              <a:rPr lang="ja-JP" altLang="en-US" sz="900" dirty="0" smtClean="0"/>
              <a:t>支店名＝千葉</a:t>
            </a:r>
            <a:endParaRPr lang="en-US" altLang="ja-JP" sz="9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53088" y="2033637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3088" y="2467541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3088" y="2901445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ブレイクキーの値：支店名＝埼玉</a:t>
            </a:r>
            <a:endParaRPr lang="en-US" altLang="ja-JP" sz="9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53088" y="3516738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3088" y="498275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20111002,</a:t>
            </a:r>
            <a:r>
              <a:rPr lang="ja-JP" altLang="en-US" sz="900" dirty="0" smtClean="0"/>
              <a:t>支店名＝東京</a:t>
            </a:r>
            <a:endParaRPr lang="en-US" altLang="ja-JP" sz="9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3088" y="45488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19" name="左大かっこ 18"/>
          <p:cNvSpPr/>
          <p:nvPr/>
        </p:nvSpPr>
        <p:spPr>
          <a:xfrm>
            <a:off x="4788024" y="1971759"/>
            <a:ext cx="178288" cy="1385233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4788024" y="3429000"/>
            <a:ext cx="178288" cy="977459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/>
          <p:cNvSpPr/>
          <p:nvPr/>
        </p:nvSpPr>
        <p:spPr>
          <a:xfrm>
            <a:off x="4788024" y="4509120"/>
            <a:ext cx="178288" cy="931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大かっこ 21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stCxn id="19" idx="1"/>
            <a:endCxn id="22" idx="2"/>
          </p:cNvCxnSpPr>
          <p:nvPr/>
        </p:nvCxnSpPr>
        <p:spPr>
          <a:xfrm rot="10800000" flipV="1">
            <a:off x="3862388" y="2664376"/>
            <a:ext cx="925637" cy="859874"/>
          </a:xfrm>
          <a:prstGeom prst="bentConnector3">
            <a:avLst>
              <a:gd name="adj1" fmla="val 52516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0" idx="1"/>
          </p:cNvCxnSpPr>
          <p:nvPr/>
        </p:nvCxnSpPr>
        <p:spPr>
          <a:xfrm rot="10800000" flipV="1">
            <a:off x="3923928" y="3917730"/>
            <a:ext cx="864096" cy="153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1" idx="1"/>
            <a:endCxn id="24" idx="2"/>
          </p:cNvCxnSpPr>
          <p:nvPr/>
        </p:nvCxnSpPr>
        <p:spPr>
          <a:xfrm rot="10800000">
            <a:off x="3862388" y="4221750"/>
            <a:ext cx="925637" cy="752870"/>
          </a:xfrm>
          <a:prstGeom prst="bentConnector3">
            <a:avLst>
              <a:gd name="adj1" fmla="val 48923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10112" y="2005643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243426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0112" y="294861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451867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0112" y="503302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-324544" y="2810624"/>
          <a:ext cx="396044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支店名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顧客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入出金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区分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金額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取引日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891240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420216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千葉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789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826811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東京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19301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20111002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矢印コネクタ 63"/>
          <p:cNvCxnSpPr/>
          <p:nvPr/>
        </p:nvCxnSpPr>
        <p:spPr>
          <a:xfrm>
            <a:off x="2843808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-351656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1800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第１ブレイクキー</a:t>
            </a:r>
            <a:endParaRPr kumimoji="1" lang="ja-JP" altLang="en-US" sz="12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324544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第２ブレイクキー</a:t>
            </a:r>
            <a:endParaRPr kumimoji="1" lang="ja-JP" altLang="en-US" sz="12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23928" y="1916832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１</a:t>
            </a:r>
            <a:endParaRPr kumimoji="1" lang="ja-JP" altLang="en-US" sz="12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23928" y="3573016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２</a:t>
            </a:r>
            <a:endParaRPr kumimoji="1" lang="ja-JP" altLang="en-US" sz="12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928" y="5024209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546</Words>
  <Application>Microsoft Office PowerPoint</Application>
  <PresentationFormat>画面に合わせる (4:3)</PresentationFormat>
  <Paragraphs>202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HGPｺﾞｼｯｸE</vt:lpstr>
      <vt:lpstr>HGSｺﾞｼｯｸE</vt:lpstr>
      <vt:lpstr>ＭＳ Ｐゴシック</vt:lpstr>
      <vt:lpstr>Arial</vt:lpstr>
      <vt:lpstr>Calibri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TANAKA Kensuke / 田中 健介</dc:creator>
  <cp:lastModifiedBy>KOMODA Naoki / 菰田 直樹</cp:lastModifiedBy>
  <cp:revision>70</cp:revision>
  <dcterms:created xsi:type="dcterms:W3CDTF">2011-09-03T02:03:44Z</dcterms:created>
  <dcterms:modified xsi:type="dcterms:W3CDTF">2015-11-12T09:51:44Z</dcterms:modified>
</cp:coreProperties>
</file>