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ｺﾞｼｯｸE" panose="020B0900000000000000" pitchFamily="50" charset="-128"/>
      <p:regular r:id="rId23"/>
    </p:embeddedFont>
    <p:embeddedFont>
      <p:font typeface="HGP創英角ｺﾞｼｯｸUB"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2015/7/23</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2015/7/23</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2015/7/23</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2015/7/23</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3.5.2</a:t>
            </a:r>
            <a:r>
              <a:rPr lang="ja-JP" altLang="en-US" dirty="0"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3.5.x</a:t>
            </a:r>
            <a:r>
              <a:rPr kumimoji="1" lang="ja-JP" altLang="en-US" dirty="0" smtClean="0"/>
              <a:t>アーキテクチャ</a:t>
            </a:r>
            <a:r>
              <a:rPr kumimoji="1" lang="ja-JP" altLang="en-US" dirty="0" smtClean="0"/>
              <a:t>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78"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02"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781</TotalTime>
  <Words>2464</Words>
  <Application>Microsoft Office PowerPoint</Application>
  <PresentationFormat>A4 210 x 297 mm</PresentationFormat>
  <Paragraphs>552</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HGP創英角ｺﾞｼｯｸUB 本文</vt:lpstr>
      <vt:lpstr>Courier New</vt:lpstr>
      <vt:lpstr>Tahoma</vt:lpstr>
      <vt:lpstr>Times New Roman</vt:lpstr>
      <vt:lpstr>HGPｺﾞｼｯｸE</vt:lpstr>
      <vt:lpstr>Wingdings</vt:lpstr>
      <vt:lpstr>ＭＳ ゴシック</vt:lpstr>
      <vt:lpstr>HGP創英角ｺﾞｼｯｸUB</vt:lpstr>
      <vt:lpstr>ＭＳ 明朝</vt:lpstr>
      <vt:lpstr>ＭＳ Ｐ明朝</vt:lpstr>
      <vt:lpstr>Calibri</vt:lpstr>
      <vt:lpstr>プレゼンテーションテンプレート</vt:lpstr>
      <vt:lpstr>Visio</vt:lpstr>
      <vt:lpstr>TERASOLUNA Batch Framework for Java Version 3.5.2 説明資料</vt:lpstr>
      <vt:lpstr>TERAバッチ3.5.xアーキテクチャのコンセプト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102</cp:revision>
  <cp:lastPrinted>2011-11-22T23:58:23Z</cp:lastPrinted>
  <dcterms:created xsi:type="dcterms:W3CDTF">2012-03-23T07:39:41Z</dcterms:created>
  <dcterms:modified xsi:type="dcterms:W3CDTF">2015-07-23T07:17:33Z</dcterms:modified>
</cp:coreProperties>
</file>