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念図" id="{9EEB85A0-7999-4F27-9F84-252B83477139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41E5"/>
    <a:srgbClr val="25F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0A796-D3D2-413B-8702-10C8492D5263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E5E77-5CC0-4F26-ADCB-6ED0ED2C2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9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E5E77-5CC0-4F26-ADCB-6ED0ED2C2CF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55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831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196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8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19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534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701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59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26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628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16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48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FD19-72D5-4F11-B672-89A6DBAD28AD}" type="datetimeFigureOut">
              <a:rPr kumimoji="1" lang="ja-JP" altLang="en-US" smtClean="0"/>
              <a:t>2015/2/2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DA35-97BA-4C37-BFFC-FAA2FCA02AF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963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658942" y="5498179"/>
            <a:ext cx="3377554" cy="1261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" name="角丸四角形 8"/>
          <p:cNvSpPr/>
          <p:nvPr/>
        </p:nvSpPr>
        <p:spPr>
          <a:xfrm>
            <a:off x="895923" y="527223"/>
            <a:ext cx="1231951" cy="903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</a:rPr>
              <a:t>BLogic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692901" y="502084"/>
            <a:ext cx="1044525" cy="903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DAO</a:t>
            </a:r>
            <a:endParaRPr lang="en-US" altLang="ja-JP" sz="1600" b="1" dirty="0" smtClean="0"/>
          </a:p>
        </p:txBody>
      </p:sp>
      <p:sp>
        <p:nvSpPr>
          <p:cNvPr id="44" name="フローチャート : 書類 43"/>
          <p:cNvSpPr/>
          <p:nvPr/>
        </p:nvSpPr>
        <p:spPr>
          <a:xfrm>
            <a:off x="6442294" y="525549"/>
            <a:ext cx="874812" cy="903570"/>
          </a:xfrm>
          <a:prstGeom prst="flowChartDocumen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SQL</a:t>
            </a:r>
          </a:p>
          <a:p>
            <a:pPr algn="ctr"/>
            <a:r>
              <a:rPr lang="en-US" altLang="ja-JP" sz="1400" b="1" dirty="0" smtClean="0"/>
              <a:t>MAPPER</a:t>
            </a:r>
          </a:p>
          <a:p>
            <a:pPr algn="ctr"/>
            <a:r>
              <a:rPr lang="ja-JP" altLang="en-US" sz="1400" b="1" dirty="0" smtClean="0"/>
              <a:t>ファイル</a:t>
            </a:r>
            <a:endParaRPr lang="en-US" altLang="ja-JP" sz="1400" b="1" dirty="0"/>
          </a:p>
        </p:txBody>
      </p:sp>
      <p:sp>
        <p:nvSpPr>
          <p:cNvPr id="50" name="角丸四角形 49"/>
          <p:cNvSpPr/>
          <p:nvPr/>
        </p:nvSpPr>
        <p:spPr>
          <a:xfrm>
            <a:off x="5080425" y="525549"/>
            <a:ext cx="1157034" cy="9035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MyBatis3</a:t>
            </a:r>
            <a:endParaRPr lang="en-US" altLang="ja-JP" sz="1600" b="1" dirty="0" smtClean="0"/>
          </a:p>
        </p:txBody>
      </p:sp>
      <p:cxnSp>
        <p:nvCxnSpPr>
          <p:cNvPr id="54" name="直線コネクタ 53"/>
          <p:cNvCxnSpPr/>
          <p:nvPr/>
        </p:nvCxnSpPr>
        <p:spPr>
          <a:xfrm flipH="1">
            <a:off x="5658942" y="1438644"/>
            <a:ext cx="1" cy="393457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6908204" y="1419594"/>
            <a:ext cx="1" cy="38191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1563983" y="1430793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 flipH="1">
            <a:off x="3215163" y="1421268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3124009" y="1753336"/>
            <a:ext cx="165600" cy="353112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>
            <a:off x="1642847" y="1947852"/>
            <a:ext cx="1458610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5576142" y="2094130"/>
            <a:ext cx="165600" cy="314462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2" name="角丸四角形 91"/>
          <p:cNvSpPr/>
          <p:nvPr/>
        </p:nvSpPr>
        <p:spPr>
          <a:xfrm>
            <a:off x="6826632" y="2612460"/>
            <a:ext cx="165600" cy="89827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右矢印 92"/>
          <p:cNvSpPr/>
          <p:nvPr/>
        </p:nvSpPr>
        <p:spPr>
          <a:xfrm>
            <a:off x="5770558" y="2621418"/>
            <a:ext cx="1056074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4" name="右矢印 93"/>
          <p:cNvSpPr/>
          <p:nvPr/>
        </p:nvSpPr>
        <p:spPr>
          <a:xfrm rot="10800000">
            <a:off x="4569263" y="4300245"/>
            <a:ext cx="972022" cy="295278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1477756" y="1782712"/>
            <a:ext cx="165091" cy="3456038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5760751" y="2298328"/>
            <a:ext cx="1569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 smtClean="0"/>
              <a:t>(</a:t>
            </a:r>
            <a:r>
              <a:rPr lang="en-US" altLang="ja-JP" sz="1600" b="1" dirty="0"/>
              <a:t>3</a:t>
            </a:r>
            <a:r>
              <a:rPr lang="en-US" altLang="ja-JP" sz="1600" b="1" dirty="0" smtClean="0"/>
              <a:t>)SQL</a:t>
            </a:r>
            <a:r>
              <a:rPr lang="ja-JP" altLang="en-US" sz="1600" b="1" dirty="0" smtClean="0"/>
              <a:t>文の検索</a:t>
            </a:r>
            <a:endParaRPr lang="ja-JP" altLang="en-US" sz="1600" b="1" dirty="0"/>
          </a:p>
        </p:txBody>
      </p:sp>
      <p:sp>
        <p:nvSpPr>
          <p:cNvPr id="33" name="フローチャート : 磁気ディスク 32"/>
          <p:cNvSpPr/>
          <p:nvPr/>
        </p:nvSpPr>
        <p:spPr>
          <a:xfrm>
            <a:off x="7523031" y="504128"/>
            <a:ext cx="939854" cy="922619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j-lt"/>
              </a:rPr>
              <a:t>データ</a:t>
            </a:r>
            <a:endParaRPr kumimoji="1" lang="en-US" altLang="ja-JP" sz="1600" b="1" dirty="0" smtClean="0">
              <a:latin typeface="+mj-lt"/>
            </a:endParaRPr>
          </a:p>
          <a:p>
            <a:pPr algn="ctr"/>
            <a:r>
              <a:rPr lang="ja-JP" altLang="en-US" sz="1600" b="1" dirty="0" smtClean="0"/>
              <a:t>ベース</a:t>
            </a:r>
            <a:endParaRPr kumimoji="1" lang="ja-JP" altLang="en-US" sz="1600" b="1" dirty="0"/>
          </a:p>
        </p:txBody>
      </p:sp>
      <p:cxnSp>
        <p:nvCxnSpPr>
          <p:cNvPr id="102" name="直線コネクタ 101"/>
          <p:cNvCxnSpPr/>
          <p:nvPr/>
        </p:nvCxnSpPr>
        <p:spPr>
          <a:xfrm flipH="1">
            <a:off x="8011687" y="1448744"/>
            <a:ext cx="1" cy="379000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右矢印 102"/>
          <p:cNvSpPr/>
          <p:nvPr/>
        </p:nvSpPr>
        <p:spPr>
          <a:xfrm>
            <a:off x="5794008" y="3817830"/>
            <a:ext cx="2150030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4" name="角丸四角形 103"/>
          <p:cNvSpPr/>
          <p:nvPr/>
        </p:nvSpPr>
        <p:spPr>
          <a:xfrm>
            <a:off x="7928312" y="3799707"/>
            <a:ext cx="165600" cy="44291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5741742" y="3518897"/>
            <a:ext cx="29017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 smtClean="0"/>
              <a:t>(4)</a:t>
            </a:r>
            <a:r>
              <a:rPr lang="ja-JP" altLang="en-US" sz="1600" b="1" dirty="0" smtClean="0"/>
              <a:t>データベースアクセスの実行</a:t>
            </a:r>
            <a:endParaRPr lang="ja-JP" altLang="en-US" sz="1600" b="1" dirty="0"/>
          </a:p>
        </p:txBody>
      </p:sp>
      <p:sp>
        <p:nvSpPr>
          <p:cNvPr id="110" name="角丸四角形 109"/>
          <p:cNvSpPr/>
          <p:nvPr/>
        </p:nvSpPr>
        <p:spPr>
          <a:xfrm>
            <a:off x="5802031" y="6097988"/>
            <a:ext cx="1396838" cy="537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smtClean="0"/>
              <a:t>MyBatis3</a:t>
            </a:r>
          </a:p>
          <a:p>
            <a:pPr algn="ctr"/>
            <a:r>
              <a:rPr lang="ja-JP" altLang="en-US" sz="1400" b="1" dirty="0"/>
              <a:t>提供</a:t>
            </a:r>
            <a:endParaRPr lang="en-US" altLang="ja-JP" sz="1400" b="1" dirty="0" smtClean="0"/>
          </a:p>
        </p:txBody>
      </p:sp>
      <p:sp>
        <p:nvSpPr>
          <p:cNvPr id="111" name="角丸四角形 110"/>
          <p:cNvSpPr/>
          <p:nvPr/>
        </p:nvSpPr>
        <p:spPr>
          <a:xfrm>
            <a:off x="7444691" y="6097988"/>
            <a:ext cx="1396837" cy="5371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 smtClean="0"/>
              <a:t>開発者が</a:t>
            </a:r>
            <a:endParaRPr lang="en-US" altLang="ja-JP" sz="1400" b="1" dirty="0" smtClean="0"/>
          </a:p>
          <a:p>
            <a:pPr algn="ctr"/>
            <a:r>
              <a:rPr lang="ja-JP" altLang="en-US" sz="1400" b="1" dirty="0"/>
              <a:t>実装</a:t>
            </a:r>
            <a:endParaRPr lang="en-US" altLang="ja-JP" sz="1400" b="1" dirty="0" smtClean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387630" y="5661248"/>
            <a:ext cx="1568337" cy="649650"/>
            <a:chOff x="2087723" y="2661561"/>
            <a:chExt cx="1568337" cy="577642"/>
          </a:xfrm>
        </p:grpSpPr>
        <p:sp>
          <p:nvSpPr>
            <p:cNvPr id="45" name="正方形/長方形 44"/>
            <p:cNvSpPr/>
            <p:nvPr/>
          </p:nvSpPr>
          <p:spPr>
            <a:xfrm>
              <a:off x="2175571" y="2759796"/>
              <a:ext cx="1480489" cy="4794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2127323" y="2724268"/>
              <a:ext cx="1480489" cy="4794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2087723" y="2661561"/>
              <a:ext cx="1480489" cy="4794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solidFill>
                    <a:schemeClr val="bg1"/>
                  </a:solidFill>
                </a:rPr>
                <a:t>MyBatis3</a:t>
              </a:r>
            </a:p>
            <a:p>
              <a:pPr algn="ctr"/>
              <a:r>
                <a:rPr lang="ja-JP" altLang="en-US" sz="1600" b="1" dirty="0" smtClean="0">
                  <a:solidFill>
                    <a:schemeClr val="bg1"/>
                  </a:solidFill>
                </a:rPr>
                <a:t>設定</a:t>
              </a:r>
              <a:r>
                <a:rPr lang="ja-JP" altLang="en-US" sz="1600" b="1" dirty="0">
                  <a:solidFill>
                    <a:schemeClr val="bg1"/>
                  </a:solidFill>
                </a:rPr>
                <a:t>ファイル</a:t>
              </a:r>
              <a:endParaRPr kumimoji="1" lang="ja-JP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グループ化 51"/>
          <p:cNvGrpSpPr/>
          <p:nvPr/>
        </p:nvGrpSpPr>
        <p:grpSpPr>
          <a:xfrm>
            <a:off x="3317339" y="5661248"/>
            <a:ext cx="1798778" cy="629110"/>
            <a:chOff x="5272939" y="853663"/>
            <a:chExt cx="2197567" cy="821115"/>
          </a:xfrm>
        </p:grpSpPr>
        <p:sp>
          <p:nvSpPr>
            <p:cNvPr id="53" name="正方形/長方形 52"/>
            <p:cNvSpPr/>
            <p:nvPr/>
          </p:nvSpPr>
          <p:spPr>
            <a:xfrm>
              <a:off x="5454281" y="1026706"/>
              <a:ext cx="2016225" cy="648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5379950" y="936557"/>
              <a:ext cx="2016224" cy="648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5272939" y="853663"/>
              <a:ext cx="2016224" cy="64807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solidFill>
                    <a:schemeClr val="bg1"/>
                  </a:solidFill>
                </a:rPr>
                <a:t>Bean</a:t>
              </a:r>
              <a:r>
                <a:rPr kumimoji="1" lang="ja-JP" altLang="en-US" b="1" dirty="0" smtClean="0">
                  <a:solidFill>
                    <a:schemeClr val="bg1"/>
                  </a:solidFill>
                </a:rPr>
                <a:t>定義</a:t>
              </a:r>
              <a:endParaRPr kumimoji="1" lang="en-US" altLang="ja-JP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b="1" dirty="0" smtClean="0">
                  <a:solidFill>
                    <a:schemeClr val="bg1"/>
                  </a:solidFill>
                </a:rPr>
                <a:t>ファイル</a:t>
              </a:r>
              <a:endParaRPr kumimoji="1" lang="ja-JP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右矢印 62"/>
          <p:cNvSpPr/>
          <p:nvPr/>
        </p:nvSpPr>
        <p:spPr>
          <a:xfrm>
            <a:off x="7019509" y="5514975"/>
            <a:ext cx="1822019" cy="486381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/>
          </a:p>
        </p:txBody>
      </p:sp>
      <p:sp>
        <p:nvSpPr>
          <p:cNvPr id="64" name="正方形/長方形 63"/>
          <p:cNvSpPr/>
          <p:nvPr/>
        </p:nvSpPr>
        <p:spPr>
          <a:xfrm>
            <a:off x="7380537" y="563993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b="1" dirty="0" smtClean="0"/>
              <a:t>処理の流れ</a:t>
            </a:r>
            <a:endParaRPr lang="ja-JP" altLang="en-US" sz="1400" b="1" dirty="0"/>
          </a:p>
        </p:txBody>
      </p:sp>
      <p:sp>
        <p:nvSpPr>
          <p:cNvPr id="65" name="正方形/長方形 64"/>
          <p:cNvSpPr/>
          <p:nvPr/>
        </p:nvSpPr>
        <p:spPr>
          <a:xfrm>
            <a:off x="5850243" y="567311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smtClean="0"/>
              <a:t>【</a:t>
            </a:r>
            <a:r>
              <a:rPr lang="ja-JP" altLang="en-US" sz="1400" b="1" dirty="0" smtClean="0"/>
              <a:t>凡例</a:t>
            </a:r>
            <a:r>
              <a:rPr lang="en-US" altLang="ja-JP" sz="1400" b="1" dirty="0" smtClean="0"/>
              <a:t>】</a:t>
            </a:r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4476823" y="1429119"/>
            <a:ext cx="1" cy="40841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4399820" y="3817830"/>
            <a:ext cx="165600" cy="155538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角丸四角形 67"/>
          <p:cNvSpPr/>
          <p:nvPr/>
        </p:nvSpPr>
        <p:spPr>
          <a:xfrm>
            <a:off x="3906887" y="516024"/>
            <a:ext cx="1044525" cy="903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 smtClean="0"/>
              <a:t>DTO</a:t>
            </a:r>
            <a:endParaRPr lang="en-US" altLang="ja-JP" sz="1600" b="1" dirty="0" smtClean="0"/>
          </a:p>
        </p:txBody>
      </p:sp>
      <p:sp>
        <p:nvSpPr>
          <p:cNvPr id="112" name="正方形/長方形 111"/>
          <p:cNvSpPr/>
          <p:nvPr/>
        </p:nvSpPr>
        <p:spPr>
          <a:xfrm>
            <a:off x="4464787" y="4021163"/>
            <a:ext cx="1399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 smtClean="0"/>
              <a:t>(5)DTO</a:t>
            </a:r>
            <a:r>
              <a:rPr lang="ja-JP" altLang="en-US" sz="1600" b="1" dirty="0" smtClean="0"/>
              <a:t>の作成</a:t>
            </a:r>
            <a:endParaRPr lang="en-US" altLang="ja-JP" sz="1600" b="1" dirty="0" smtClean="0"/>
          </a:p>
        </p:txBody>
      </p:sp>
      <p:sp>
        <p:nvSpPr>
          <p:cNvPr id="80" name="正方形/長方形 79"/>
          <p:cNvSpPr/>
          <p:nvPr/>
        </p:nvSpPr>
        <p:spPr>
          <a:xfrm>
            <a:off x="1603882" y="1704518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 smtClean="0"/>
              <a:t>(1</a:t>
            </a:r>
            <a:r>
              <a:rPr lang="en-US" altLang="ja-JP" sz="1600" b="1" dirty="0" smtClean="0"/>
              <a:t>)</a:t>
            </a:r>
            <a:r>
              <a:rPr lang="ja-JP" altLang="en-US" sz="1600" b="1" dirty="0" smtClean="0"/>
              <a:t>メソッド呼出</a:t>
            </a:r>
            <a:endParaRPr lang="ja-JP" altLang="en-US" sz="1600" b="1" dirty="0"/>
          </a:p>
        </p:txBody>
      </p:sp>
      <p:sp>
        <p:nvSpPr>
          <p:cNvPr id="89" name="右矢印 88"/>
          <p:cNvSpPr/>
          <p:nvPr/>
        </p:nvSpPr>
        <p:spPr>
          <a:xfrm>
            <a:off x="3289609" y="2172405"/>
            <a:ext cx="2272387" cy="295200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3261253" y="1873795"/>
            <a:ext cx="1444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 smtClean="0"/>
              <a:t>(2)</a:t>
            </a:r>
            <a:r>
              <a:rPr lang="ja-JP" altLang="en-US" sz="1600" b="1" dirty="0" smtClean="0"/>
              <a:t>メソッド実行</a:t>
            </a:r>
            <a:endParaRPr lang="ja-JP" altLang="en-US" sz="1600" b="1" dirty="0"/>
          </a:p>
        </p:txBody>
      </p:sp>
      <p:sp>
        <p:nvSpPr>
          <p:cNvPr id="77" name="右矢印 76"/>
          <p:cNvSpPr/>
          <p:nvPr/>
        </p:nvSpPr>
        <p:spPr>
          <a:xfrm>
            <a:off x="1648203" y="4800460"/>
            <a:ext cx="2762818" cy="29527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1672473" y="4477485"/>
            <a:ext cx="1399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b="1" dirty="0" smtClean="0"/>
              <a:t>(6)DTO</a:t>
            </a:r>
            <a:r>
              <a:rPr lang="ja-JP" altLang="en-US" sz="1600" b="1" dirty="0" smtClean="0"/>
              <a:t>の利用</a:t>
            </a:r>
            <a:endParaRPr lang="en-US" altLang="ja-JP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8472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56</Words>
  <Application>Microsoft Office PowerPoint</Application>
  <PresentationFormat>画面に合わせる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KOMODA Naoki / 菰田 直樹</dc:creator>
  <cp:lastModifiedBy>KOMODA Naoki / 菰田 直樹</cp:lastModifiedBy>
  <cp:revision>44</cp:revision>
  <dcterms:created xsi:type="dcterms:W3CDTF">2014-06-02T05:00:57Z</dcterms:created>
  <dcterms:modified xsi:type="dcterms:W3CDTF">2015-02-02T13:14:06Z</dcterms:modified>
</cp:coreProperties>
</file>