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HGP創英角ｺﾞｼｯｸUB" panose="020B0900000000000000" pitchFamily="50" charset="-128"/>
      <p:regular r:id="rId21"/>
    </p:embeddedFont>
    <p:embeddedFont>
      <p:font typeface="Tahoma" panose="020B0604030504040204" pitchFamily="34" charset="0"/>
      <p:regular r:id="rId22"/>
      <p:bold r:id="rId23"/>
    </p:embeddedFont>
    <p:embeddedFont>
      <p:font typeface="HGPｺﾞｼｯｸE"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82" d="100"/>
          <a:sy n="82" d="100"/>
        </p:scale>
        <p:origin x="288" y="7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2015/12/24</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2015/12/24</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2015/12/24</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2015/12/24</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2015-2016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2015-2016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2015-2016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2015-2016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2015-2016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2015-2016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2015-2016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3.6.0</a:t>
            </a:r>
            <a:r>
              <a:rPr lang="ja-JP" altLang="en-US" dirty="0"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smtClean="0">
                <a:latin typeface="Courier New" panose="02070309020205020404" pitchFamily="49" charset="0"/>
                <a:ea typeface="ＭＳ Ｐゴシック" charset="-128"/>
                <a:cs typeface="Courier New" panose="02070309020205020404" pitchFamily="49" charset="0"/>
              </a:rPr>
              <a:t>  </a:t>
            </a:r>
            <a:r>
              <a:rPr kumimoji="1" lang="ja-JP" altLang="ja-JP" sz="1000" b="0" smtClean="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r>
              <a:rPr lang="en-US" altLang="ja-JP" sz="1600" dirty="0"/>
              <a:t/>
            </a:r>
            <a:br>
              <a:rPr lang="en-US" altLang="ja-JP" sz="1600" dirty="0"/>
            </a:br>
            <a:r>
              <a:rPr lang="ja-JP" altLang="en-US" sz="1600" dirty="0" smtClean="0"/>
              <a:t>バリデータを</a:t>
            </a:r>
            <a:r>
              <a:rPr lang="en-US" altLang="ja-JP" sz="1600" dirty="0"/>
              <a:t/>
            </a:r>
            <a:br>
              <a:rPr lang="en-US" altLang="ja-JP" sz="1600" dirty="0"/>
            </a:br>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r>
              <a:rPr lang="en-US" altLang="ja-JP" sz="1600" dirty="0"/>
              <a:t/>
            </a:r>
            <a:br>
              <a:rPr lang="en-US" altLang="ja-JP" sz="1600" dirty="0"/>
            </a:br>
            <a:r>
              <a:rPr lang="ja-JP" altLang="en-US" sz="1600" dirty="0" smtClean="0"/>
              <a:t>コレクタ内で</a:t>
            </a:r>
            <a:r>
              <a:rPr lang="en-US" altLang="ja-JP" sz="1600" dirty="0"/>
              <a:t/>
            </a:r>
            <a:br>
              <a:rPr lang="en-US" altLang="ja-JP" sz="1600" dirty="0"/>
            </a:br>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Validator 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3.6.0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99"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258084" name="AutoShape 36"/>
          <p:cNvSpPr>
            <a:spLocks noChangeArrowheads="1"/>
          </p:cNvSpPr>
          <p:nvPr/>
        </p:nvSpPr>
        <p:spPr bwMode="auto">
          <a:xfrm rot="19435191">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smtClean="0">
                <a:latin typeface="Arial" charset="0"/>
                <a:ea typeface="ＭＳ Ｐゴシック" charset="-128"/>
              </a:rPr>
              <a:t>AsyncJobWorker</a:t>
            </a:r>
            <a:endParaRPr kumimoji="1" lang="en-US" altLang="ja-JP" sz="1000" dirty="0">
              <a:latin typeface="Arial" charset="0"/>
              <a:ea typeface="ＭＳ Ｐゴシック" charset="-128"/>
            </a:endParaRP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19545058">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311610"/>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smtClean="0">
                <a:latin typeface="Arial" charset="0"/>
                <a:ea typeface="ＭＳ Ｐゴシック" charset="-128"/>
              </a:rPr>
              <a:t>実行中</a:t>
            </a:r>
            <a:r>
              <a:rPr kumimoji="1" lang="en-US" altLang="ja-JP" sz="1000" dirty="0">
                <a:latin typeface="ＭＳ Ｐゴシック" panose="020B0600070205080204" pitchFamily="50" charset="-128"/>
                <a:ea typeface="ＭＳ Ｐゴシック" panose="020B0600070205080204" pitchFamily="50" charset="-128"/>
              </a:rPr>
              <a:t>』</a:t>
            </a:r>
            <a:r>
              <a:rPr kumimoji="1" lang="ja-JP" altLang="en-US" sz="1000" dirty="0" smtClean="0">
                <a:latin typeface="Arial" charset="0"/>
                <a:ea typeface="ＭＳ Ｐゴシック" charset="-128"/>
              </a:rPr>
              <a:t>に</a:t>
            </a:r>
            <a:r>
              <a:rPr kumimoji="1" lang="ja-JP" altLang="en-US" sz="1000" dirty="0">
                <a:latin typeface="Arial" charset="0"/>
                <a:ea typeface="ＭＳ Ｐゴシック" charset="-128"/>
              </a:rPr>
              <a:t>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22"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900" dirty="0" err="1" smtClean="0">
                <a:latin typeface="Arial" charset="0"/>
                <a:ea typeface="ＭＳ Ｐゴシック" charset="-128"/>
              </a:rPr>
              <a:t>AsyncJobWorker</a:t>
            </a:r>
            <a:endParaRPr kumimoji="1" lang="en-US" altLang="ja-JP" sz="9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50273"/>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sz="1000" dirty="0">
                <a:latin typeface="ＭＳ Ｐゴシック" panose="020B0600070205080204" pitchFamily="50" charset="-128"/>
                <a:ea typeface="ＭＳ Ｐゴシック" panose="020B0600070205080204" pitchFamily="50" charset="-128"/>
              </a:rPr>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3"/>
            <a:ext cx="658518" cy="169303"/>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PlatformTransactionManager 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865</TotalTime>
  <Words>2444</Words>
  <Application>Microsoft Office PowerPoint</Application>
  <PresentationFormat>A4 210 x 297 mm</PresentationFormat>
  <Paragraphs>544</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HGP創英角ｺﾞｼｯｸUB</vt:lpstr>
      <vt:lpstr>Times New Roman</vt:lpstr>
      <vt:lpstr>Courier New</vt:lpstr>
      <vt:lpstr>Arial</vt:lpstr>
      <vt:lpstr>Tahoma</vt:lpstr>
      <vt:lpstr>ＭＳ 明朝</vt:lpstr>
      <vt:lpstr>HGPｺﾞｼｯｸE</vt:lpstr>
      <vt:lpstr>HGP創英角ｺﾞｼｯｸUB 本文</vt:lpstr>
      <vt:lpstr>Wingdings</vt:lpstr>
      <vt:lpstr>ＭＳ ゴシック</vt:lpstr>
      <vt:lpstr>ＭＳ Ｐゴシック</vt:lpstr>
      <vt:lpstr>Calibri</vt:lpstr>
      <vt:lpstr>ＭＳ Ｐ明朝</vt:lpstr>
      <vt:lpstr>プレゼンテーションテンプレート</vt:lpstr>
      <vt:lpstr>Visio</vt:lpstr>
      <vt:lpstr>TERASOLUNA Batch Framework for Java Version 3.6.0 説明資料</vt:lpstr>
      <vt:lpstr>TERAバッチ3.6.0アーキテクチャのコンセプト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Manager>技術開発本部　ソフトウェア工学推進センタ</Manager>
  <Company>株式会社NTTデータ</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TERASOLUNA Batch Framework for Java Version 3.x 説明資料</dc:title>
  <dc:creator>TERASOLUNA担当</dc:creator>
  <cp:lastModifiedBy>KOMODA Naoki / 菰田 直樹</cp:lastModifiedBy>
  <cp:revision>119</cp:revision>
  <cp:lastPrinted>2011-11-22T23:58:23Z</cp:lastPrinted>
  <dcterms:created xsi:type="dcterms:W3CDTF">2012-03-23T07:39:41Z</dcterms:created>
  <dcterms:modified xsi:type="dcterms:W3CDTF">2015-12-24T04:28:43Z</dcterms:modified>
</cp:coreProperties>
</file>