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 err="1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</Words>
  <Application>Microsoft Office PowerPoint</Application>
  <PresentationFormat>画面に合わせる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山田　真也</cp:lastModifiedBy>
  <cp:revision>4</cp:revision>
  <dcterms:created xsi:type="dcterms:W3CDTF">2015-01-07T03:36:46Z</dcterms:created>
  <dcterms:modified xsi:type="dcterms:W3CDTF">2015-01-07T05:38:21Z</dcterms:modified>
</cp:coreProperties>
</file>