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1E5"/>
    <a:srgbClr val="25F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3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196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8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9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0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9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26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28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16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8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FD19-72D5-4F11-B672-89A6DBAD28AD}" type="datetimeFigureOut">
              <a:rPr kumimoji="1" lang="ja-JP" altLang="en-US" smtClean="0"/>
              <a:t>2015/1/21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63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047684" y="548680"/>
            <a:ext cx="2376264" cy="25922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/>
              <a:t>xxx</a:t>
            </a:r>
            <a:r>
              <a:rPr kumimoji="1" lang="en-US" altLang="ja-JP" b="1" dirty="0" smtClean="0"/>
              <a:t>BLogic</a:t>
            </a:r>
          </a:p>
          <a:p>
            <a:r>
              <a:rPr lang="ja-JP" altLang="en-US" b="1" dirty="0" smtClean="0"/>
              <a:t>（ビジネスロジック）</a:t>
            </a:r>
            <a:endParaRPr lang="en-US" altLang="ja-JP" b="1" dirty="0" smtClean="0"/>
          </a:p>
          <a:p>
            <a:endParaRPr kumimoji="1" lang="en-US" altLang="ja-JP" b="1" dirty="0"/>
          </a:p>
          <a:p>
            <a:endParaRPr lang="en-US" altLang="ja-JP" b="1" dirty="0" smtClean="0"/>
          </a:p>
          <a:p>
            <a:endParaRPr kumimoji="1" lang="en-US" altLang="ja-JP" b="1" dirty="0"/>
          </a:p>
          <a:p>
            <a:endParaRPr lang="en-US" altLang="ja-JP" b="1" dirty="0" smtClean="0"/>
          </a:p>
          <a:p>
            <a:endParaRPr kumimoji="1" lang="en-US" altLang="ja-JP" b="1" dirty="0"/>
          </a:p>
          <a:p>
            <a:endParaRPr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240831" y="1710891"/>
            <a:ext cx="1989969" cy="825858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54000">
                <a:schemeClr val="accent6">
                  <a:shade val="93000"/>
                  <a:satMod val="130000"/>
                  <a:lumMod val="10000"/>
                  <a:lumOff val="9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DAO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インタフェース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608883" y="1714129"/>
            <a:ext cx="2705124" cy="846320"/>
            <a:chOff x="5303904" y="1761227"/>
            <a:chExt cx="2186838" cy="846320"/>
          </a:xfrm>
        </p:grpSpPr>
        <p:sp>
          <p:nvSpPr>
            <p:cNvPr id="6" name="正方形/長方形 5"/>
            <p:cNvSpPr/>
            <p:nvPr/>
          </p:nvSpPr>
          <p:spPr>
            <a:xfrm>
              <a:off x="5474518" y="1959475"/>
              <a:ext cx="2016224" cy="648072"/>
            </a:xfrm>
            <a:prstGeom prst="rect">
              <a:avLst/>
            </a:prstGeom>
            <a:gradFill>
              <a:gsLst>
                <a:gs pos="77500">
                  <a:schemeClr val="accent2">
                    <a:tint val="37000"/>
                    <a:satMod val="300000"/>
                  </a:schemeClr>
                </a:gs>
                <a:gs pos="0">
                  <a:srgbClr val="FB41E5">
                    <a:lumMod val="92000"/>
                    <a:lumOff val="8000"/>
                  </a:srgbClr>
                </a:gs>
                <a:gs pos="100000">
                  <a:schemeClr val="accent2">
                    <a:tint val="37000"/>
                    <a:satMod val="300000"/>
                  </a:schemeClr>
                </a:gs>
                <a:gs pos="46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FB41E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379950" y="1761227"/>
              <a:ext cx="2016224" cy="775522"/>
            </a:xfrm>
            <a:prstGeom prst="rect">
              <a:avLst/>
            </a:prstGeom>
            <a:gradFill>
              <a:gsLst>
                <a:gs pos="77500">
                  <a:schemeClr val="accent2">
                    <a:tint val="37000"/>
                    <a:satMod val="300000"/>
                  </a:schemeClr>
                </a:gs>
                <a:gs pos="0">
                  <a:srgbClr val="FB41E5">
                    <a:lumMod val="92000"/>
                    <a:lumOff val="8000"/>
                  </a:srgbClr>
                </a:gs>
                <a:gs pos="100000">
                  <a:schemeClr val="accent2">
                    <a:tint val="37000"/>
                    <a:satMod val="300000"/>
                  </a:schemeClr>
                </a:gs>
                <a:gs pos="46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FB41E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303904" y="1761227"/>
              <a:ext cx="2016224" cy="648072"/>
            </a:xfrm>
            <a:prstGeom prst="rect">
              <a:avLst/>
            </a:prstGeom>
            <a:gradFill>
              <a:gsLst>
                <a:gs pos="77500">
                  <a:schemeClr val="accent2">
                    <a:tint val="37000"/>
                    <a:satMod val="300000"/>
                  </a:schemeClr>
                </a:gs>
                <a:gs pos="0">
                  <a:srgbClr val="FB41E5">
                    <a:lumMod val="92000"/>
                    <a:lumOff val="8000"/>
                  </a:srgbClr>
                </a:gs>
                <a:gs pos="100000">
                  <a:schemeClr val="accent2">
                    <a:tint val="37000"/>
                    <a:satMod val="300000"/>
                  </a:schemeClr>
                </a:gs>
                <a:gs pos="46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>
              <a:solidFill>
                <a:srgbClr val="FB41E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DAO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実装クラス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(MyBatis3)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右矢印 7"/>
          <p:cNvSpPr/>
          <p:nvPr/>
        </p:nvSpPr>
        <p:spPr>
          <a:xfrm flipH="1">
            <a:off x="3248253" y="1866302"/>
            <a:ext cx="1291551" cy="428346"/>
          </a:xfrm>
          <a:prstGeom prst="rightArrow">
            <a:avLst/>
          </a:prstGeom>
          <a:solidFill>
            <a:srgbClr val="FB41E5"/>
          </a:solidFill>
          <a:ln>
            <a:solidFill>
              <a:srgbClr val="FB41E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1311993" y="3778493"/>
            <a:ext cx="1847644" cy="97210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右矢印 11"/>
          <p:cNvSpPr/>
          <p:nvPr/>
        </p:nvSpPr>
        <p:spPr>
          <a:xfrm rot="16200000" flipH="1">
            <a:off x="1697656" y="2994672"/>
            <a:ext cx="1076321" cy="42834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651926" y="3140968"/>
            <a:ext cx="2662081" cy="821115"/>
            <a:chOff x="5272939" y="853663"/>
            <a:chExt cx="2197567" cy="821115"/>
          </a:xfrm>
        </p:grpSpPr>
        <p:sp>
          <p:nvSpPr>
            <p:cNvPr id="13" name="正方形/長方形 12"/>
            <p:cNvSpPr/>
            <p:nvPr/>
          </p:nvSpPr>
          <p:spPr>
            <a:xfrm>
              <a:off x="5454281" y="1026706"/>
              <a:ext cx="2016225" cy="648072"/>
            </a:xfrm>
            <a:prstGeom prst="rect">
              <a:avLst/>
            </a:prstGeom>
            <a:gradFill flip="none" rotWithShape="1">
              <a:gsLst>
                <a:gs pos="100000">
                  <a:srgbClr val="FFFF00"/>
                </a:gs>
                <a:gs pos="0">
                  <a:schemeClr val="accent3">
                    <a:tint val="37000"/>
                    <a:satMod val="300000"/>
                  </a:schemeClr>
                </a:gs>
                <a:gs pos="45000">
                  <a:schemeClr val="accent3">
                    <a:tint val="15000"/>
                    <a:satMod val="350000"/>
                    <a:lumMod val="0"/>
                    <a:lumOff val="100000"/>
                  </a:schemeClr>
                </a:gs>
              </a:gsLst>
              <a:lin ang="5400000" scaled="0"/>
              <a:tileRect/>
            </a:gradFill>
            <a:ln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79950" y="936557"/>
              <a:ext cx="2016224" cy="648072"/>
            </a:xfrm>
            <a:prstGeom prst="rect">
              <a:avLst/>
            </a:prstGeom>
            <a:gradFill flip="none" rotWithShape="1">
              <a:gsLst>
                <a:gs pos="100000">
                  <a:srgbClr val="FFFF00"/>
                </a:gs>
                <a:gs pos="0">
                  <a:schemeClr val="accent3">
                    <a:tint val="37000"/>
                    <a:satMod val="300000"/>
                  </a:schemeClr>
                </a:gs>
                <a:gs pos="45000">
                  <a:schemeClr val="accent3">
                    <a:tint val="15000"/>
                    <a:satMod val="350000"/>
                    <a:lumMod val="0"/>
                    <a:lumOff val="100000"/>
                  </a:schemeClr>
                </a:gs>
              </a:gsLst>
              <a:lin ang="5400000" scaled="0"/>
              <a:tileRect/>
            </a:gradFill>
            <a:ln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272939" y="853663"/>
              <a:ext cx="2016224" cy="648072"/>
            </a:xfrm>
            <a:prstGeom prst="rect">
              <a:avLst/>
            </a:prstGeom>
            <a:gradFill flip="none" rotWithShape="1">
              <a:gsLst>
                <a:gs pos="100000">
                  <a:srgbClr val="FFFF00"/>
                </a:gs>
                <a:gs pos="0">
                  <a:schemeClr val="accent3">
                    <a:tint val="37000"/>
                    <a:satMod val="300000"/>
                  </a:schemeClr>
                </a:gs>
                <a:gs pos="45000">
                  <a:schemeClr val="accent3">
                    <a:tint val="15000"/>
                    <a:satMod val="350000"/>
                    <a:lumMod val="0"/>
                    <a:lumOff val="100000"/>
                  </a:schemeClr>
                </a:gs>
              </a:gsLst>
              <a:lin ang="5400000" scaled="0"/>
              <a:tileRect/>
            </a:gradFill>
            <a:ln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Bean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定義ファイル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121952" y="4427165"/>
            <a:ext cx="1568337" cy="577642"/>
            <a:chOff x="2087723" y="2661561"/>
            <a:chExt cx="1568337" cy="577642"/>
          </a:xfrm>
        </p:grpSpPr>
        <p:sp>
          <p:nvSpPr>
            <p:cNvPr id="18" name="正方形/長方形 17"/>
            <p:cNvSpPr/>
            <p:nvPr/>
          </p:nvSpPr>
          <p:spPr>
            <a:xfrm>
              <a:off x="2175571" y="2759796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127323" y="2724268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87723" y="2661561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SQL</a:t>
              </a:r>
              <a:r>
                <a:rPr kumimoji="1"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MAPPER</a:t>
              </a:r>
            </a:p>
            <a:p>
              <a:pPr algn="ctr"/>
              <a:r>
                <a:rPr lang="ja-JP" altLang="en-US" sz="1600" b="1" dirty="0">
                  <a:solidFill>
                    <a:schemeClr val="tx1"/>
                  </a:solidFill>
                </a:rPr>
                <a:t>ファイル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四角形吹き出し 20"/>
          <p:cNvSpPr/>
          <p:nvPr/>
        </p:nvSpPr>
        <p:spPr>
          <a:xfrm>
            <a:off x="6332085" y="2621319"/>
            <a:ext cx="2592288" cy="360040"/>
          </a:xfrm>
          <a:prstGeom prst="wedgeRectCallout">
            <a:avLst>
              <a:gd name="adj1" fmla="val -34158"/>
              <a:gd name="adj2" fmla="val 890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(</a:t>
            </a:r>
            <a:r>
              <a:rPr lang="en-US" altLang="ja-JP" sz="1200" b="1" dirty="0" smtClean="0"/>
              <a:t>5</a:t>
            </a:r>
            <a:r>
              <a:rPr kumimoji="1" lang="en-US" altLang="ja-JP" sz="1200" b="1" dirty="0" smtClean="0"/>
              <a:t>)DAO</a:t>
            </a:r>
            <a:r>
              <a:rPr lang="ja-JP" altLang="en-US" sz="1200" b="1" dirty="0" smtClean="0"/>
              <a:t>実装クラス</a:t>
            </a:r>
            <a:r>
              <a:rPr kumimoji="1" lang="ja-JP" altLang="en-US" sz="1200" b="1" dirty="0" smtClean="0"/>
              <a:t>の</a:t>
            </a:r>
            <a:r>
              <a:rPr kumimoji="1" lang="en-US" altLang="ja-JP" sz="1200" b="1" dirty="0" smtClean="0"/>
              <a:t>Bean</a:t>
            </a:r>
            <a:r>
              <a:rPr kumimoji="1" lang="ja-JP" altLang="en-US" sz="1200" b="1" dirty="0" smtClean="0"/>
              <a:t>定義</a:t>
            </a:r>
            <a:endParaRPr kumimoji="1" lang="ja-JP" altLang="en-US" sz="1200" b="1" dirty="0"/>
          </a:p>
        </p:txBody>
      </p:sp>
      <p:sp>
        <p:nvSpPr>
          <p:cNvPr id="22" name="四角形吹き出し 21"/>
          <p:cNvSpPr/>
          <p:nvPr/>
        </p:nvSpPr>
        <p:spPr>
          <a:xfrm>
            <a:off x="1119692" y="1322633"/>
            <a:ext cx="2304256" cy="360040"/>
          </a:xfrm>
          <a:prstGeom prst="wedgeRectCallout">
            <a:avLst>
              <a:gd name="adj1" fmla="val -34158"/>
              <a:gd name="adj2" fmla="val 890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(1)DAO</a:t>
            </a:r>
            <a:r>
              <a:rPr kumimoji="1" lang="ja-JP" altLang="en-US" sz="1200" b="1" dirty="0" smtClean="0"/>
              <a:t>インタフェースの定義</a:t>
            </a:r>
            <a:endParaRPr kumimoji="1" lang="ja-JP" altLang="en-US" sz="1200" b="1" dirty="0"/>
          </a:p>
        </p:txBody>
      </p:sp>
      <p:sp>
        <p:nvSpPr>
          <p:cNvPr id="23" name="四角形吹き出し 22"/>
          <p:cNvSpPr/>
          <p:nvPr/>
        </p:nvSpPr>
        <p:spPr>
          <a:xfrm>
            <a:off x="3755720" y="1326242"/>
            <a:ext cx="2304256" cy="360040"/>
          </a:xfrm>
          <a:prstGeom prst="wedgeRectCallout">
            <a:avLst>
              <a:gd name="adj1" fmla="val -34158"/>
              <a:gd name="adj2" fmla="val 890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(6)DI</a:t>
            </a:r>
            <a:r>
              <a:rPr kumimoji="1" lang="ja-JP" altLang="en-US" sz="1200" b="1" dirty="0" smtClean="0"/>
              <a:t>コンテナによる設定</a:t>
            </a:r>
            <a:endParaRPr kumimoji="1" lang="ja-JP" altLang="en-US" sz="1200" b="1" dirty="0"/>
          </a:p>
        </p:txBody>
      </p:sp>
      <p:sp>
        <p:nvSpPr>
          <p:cNvPr id="25" name="四角形吹き出し 24"/>
          <p:cNvSpPr/>
          <p:nvPr/>
        </p:nvSpPr>
        <p:spPr>
          <a:xfrm>
            <a:off x="6660232" y="5137524"/>
            <a:ext cx="1705884" cy="360040"/>
          </a:xfrm>
          <a:prstGeom prst="wedgeRectCallout">
            <a:avLst>
              <a:gd name="adj1" fmla="val -33814"/>
              <a:gd name="adj2" fmla="val -12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(</a:t>
            </a:r>
            <a:r>
              <a:rPr lang="en-US" altLang="ja-JP" sz="1200" b="1" dirty="0" smtClean="0"/>
              <a:t>4</a:t>
            </a:r>
            <a:r>
              <a:rPr kumimoji="1" lang="en-US" altLang="ja-JP" sz="1200" b="1" dirty="0" smtClean="0"/>
              <a:t>)SQL</a:t>
            </a:r>
            <a:r>
              <a:rPr lang="ja-JP" altLang="en-US" sz="1200" b="1" dirty="0" smtClean="0"/>
              <a:t>の設定</a:t>
            </a:r>
            <a:endParaRPr kumimoji="1" lang="en-US" altLang="ja-JP" sz="1200" b="1" dirty="0" smtClean="0"/>
          </a:p>
        </p:txBody>
      </p:sp>
      <p:sp>
        <p:nvSpPr>
          <p:cNvPr id="24" name="四角形吹き出し 23"/>
          <p:cNvSpPr/>
          <p:nvPr/>
        </p:nvSpPr>
        <p:spPr>
          <a:xfrm>
            <a:off x="140410" y="2670682"/>
            <a:ext cx="1881232" cy="360040"/>
          </a:xfrm>
          <a:prstGeom prst="wedgeRectCallout">
            <a:avLst>
              <a:gd name="adj1" fmla="val 34556"/>
              <a:gd name="adj2" fmla="val -1080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(7)DAO</a:t>
            </a:r>
            <a:r>
              <a:rPr kumimoji="1" lang="ja-JP" altLang="en-US" sz="1200" b="1" dirty="0" smtClean="0"/>
              <a:t>の実行</a:t>
            </a:r>
            <a:endParaRPr kumimoji="1" lang="ja-JP" altLang="en-US" sz="1200" b="1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4330180" y="4421136"/>
            <a:ext cx="1568337" cy="577642"/>
            <a:chOff x="2087723" y="2661561"/>
            <a:chExt cx="1568337" cy="577642"/>
          </a:xfrm>
        </p:grpSpPr>
        <p:sp>
          <p:nvSpPr>
            <p:cNvPr id="34" name="正方形/長方形 33"/>
            <p:cNvSpPr/>
            <p:nvPr/>
          </p:nvSpPr>
          <p:spPr>
            <a:xfrm>
              <a:off x="2175571" y="2759796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127323" y="2724268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87723" y="2661561"/>
              <a:ext cx="1480489" cy="479407"/>
            </a:xfrm>
            <a:prstGeom prst="rect">
              <a:avLst/>
            </a:prstGeom>
            <a:gradFill flip="none" rotWithShape="1">
              <a:gsLst>
                <a:gs pos="0">
                  <a:srgbClr val="25FB25"/>
                </a:gs>
                <a:gs pos="100000">
                  <a:srgbClr val="74E689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62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rgbClr val="25FB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tx1"/>
                  </a:solidFill>
                </a:rPr>
                <a:t>MyBatis3</a:t>
              </a:r>
            </a:p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設定</a:t>
              </a:r>
              <a:r>
                <a:rPr lang="ja-JP" altLang="en-US" sz="1600" b="1" dirty="0">
                  <a:solidFill>
                    <a:schemeClr val="tx1"/>
                  </a:solidFill>
                </a:rPr>
                <a:t>ファイル</a:t>
              </a:r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右矢印 40"/>
          <p:cNvSpPr/>
          <p:nvPr/>
        </p:nvSpPr>
        <p:spPr>
          <a:xfrm rot="5400000" flipH="1">
            <a:off x="4975210" y="3875331"/>
            <a:ext cx="493310" cy="486615"/>
          </a:xfrm>
          <a:prstGeom prst="rightArrow">
            <a:avLst>
              <a:gd name="adj1" fmla="val 40034"/>
              <a:gd name="adj2" fmla="val 577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4725921" y="5146645"/>
            <a:ext cx="1705884" cy="360040"/>
          </a:xfrm>
          <a:prstGeom prst="wedgeRectCallout">
            <a:avLst>
              <a:gd name="adj1" fmla="val -33814"/>
              <a:gd name="adj2" fmla="val -12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(3</a:t>
            </a:r>
            <a:r>
              <a:rPr kumimoji="1" lang="en-US" altLang="ja-JP" sz="1200" b="1" dirty="0" smtClean="0"/>
              <a:t>)MyBatis3</a:t>
            </a:r>
            <a:r>
              <a:rPr lang="ja-JP" altLang="en-US" sz="1200" b="1" dirty="0" smtClean="0"/>
              <a:t>の設定</a:t>
            </a:r>
            <a:endParaRPr kumimoji="1" lang="en-US" altLang="ja-JP" sz="1200" b="1" dirty="0" smtClean="0"/>
          </a:p>
        </p:txBody>
      </p:sp>
      <p:sp>
        <p:nvSpPr>
          <p:cNvPr id="44" name="右矢印 43"/>
          <p:cNvSpPr/>
          <p:nvPr/>
        </p:nvSpPr>
        <p:spPr>
          <a:xfrm rot="5400000" flipH="1">
            <a:off x="6501116" y="3907441"/>
            <a:ext cx="493310" cy="486615"/>
          </a:xfrm>
          <a:prstGeom prst="rightArrow">
            <a:avLst>
              <a:gd name="adj1" fmla="val 40034"/>
              <a:gd name="adj2" fmla="val 57724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 rot="5400000" flipH="1">
            <a:off x="5561915" y="2613932"/>
            <a:ext cx="535312" cy="42834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9166076" flipH="1">
            <a:off x="3196844" y="3848691"/>
            <a:ext cx="1418422" cy="42834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吹き出し 47"/>
          <p:cNvSpPr/>
          <p:nvPr/>
        </p:nvSpPr>
        <p:spPr>
          <a:xfrm>
            <a:off x="2639204" y="3104964"/>
            <a:ext cx="1705884" cy="360040"/>
          </a:xfrm>
          <a:prstGeom prst="wedgeRectCallout">
            <a:avLst>
              <a:gd name="adj1" fmla="val 36912"/>
              <a:gd name="adj2" fmla="val 1194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(2)</a:t>
            </a:r>
            <a:r>
              <a:rPr kumimoji="1" lang="ja-JP" altLang="en-US" sz="1200" b="1" dirty="0" smtClean="0"/>
              <a:t>データソース</a:t>
            </a:r>
            <a:r>
              <a:rPr lang="ja-JP" altLang="en-US" sz="1200" b="1" dirty="0" smtClean="0"/>
              <a:t>の設定</a:t>
            </a:r>
            <a:endParaRPr kumimoji="1" lang="en-US" altLang="ja-JP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85071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58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KOMODA Naoki / 菰田 直樹</dc:creator>
  <cp:lastModifiedBy>KOMODA Naoki / 菰田 直樹</cp:lastModifiedBy>
  <cp:revision>21</cp:revision>
  <dcterms:created xsi:type="dcterms:W3CDTF">2014-06-02T05:00:57Z</dcterms:created>
  <dcterms:modified xsi:type="dcterms:W3CDTF">2015-01-22T05:11:58Z</dcterms:modified>
</cp:coreProperties>
</file>