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98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/>
        </p:nvSpPr>
        <p:spPr>
          <a:xfrm>
            <a:off x="9324528" y="2844552"/>
            <a:ext cx="2448272" cy="2160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-2658780" y="2874532"/>
            <a:ext cx="2448272" cy="2160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55576" y="404664"/>
            <a:ext cx="7776864" cy="70567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3491880" y="2852936"/>
            <a:ext cx="4752528" cy="30243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971600" y="2852936"/>
            <a:ext cx="2448272" cy="30243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129502" y="260648"/>
            <a:ext cx="6950398" cy="432048"/>
          </a:xfrm>
          <a:prstGeom prst="rect">
            <a:avLst/>
          </a:prstGeom>
          <a:gradFill>
            <a:gsLst>
              <a:gs pos="0">
                <a:srgbClr val="5E9EFF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5E9E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TERASOLUNA Batch Framework for Java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15616" y="2636912"/>
            <a:ext cx="2160240" cy="432048"/>
          </a:xfrm>
          <a:prstGeom prst="rect">
            <a:avLst/>
          </a:prstGeom>
          <a:gradFill>
            <a:gsLst>
              <a:gs pos="0">
                <a:srgbClr val="5E9EFF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5E9E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バッチ実行基盤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35896" y="2636912"/>
            <a:ext cx="4472880" cy="432048"/>
          </a:xfrm>
          <a:prstGeom prst="rect">
            <a:avLst/>
          </a:prstGeom>
          <a:gradFill>
            <a:gsLst>
              <a:gs pos="0">
                <a:srgbClr val="5E9EFF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5E9E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バッチ機能コンポーネント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83768" y="836712"/>
            <a:ext cx="4248472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ビジネスロジック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構造化プログラミング手法を用いて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処理フロー</a:t>
            </a:r>
            <a:r>
              <a:rPr lang="ja-JP" altLang="en-US" dirty="0" smtClean="0">
                <a:solidFill>
                  <a:schemeClr val="tx1"/>
                </a:solidFill>
              </a:rPr>
              <a:t>を自由に実装できる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15616" y="3173026"/>
            <a:ext cx="2160240" cy="760030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実行機能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29502" y="4085456"/>
            <a:ext cx="2160240" cy="760030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非同期</a:t>
            </a:r>
            <a:r>
              <a:rPr kumimoji="1" lang="ja-JP" altLang="en-US" dirty="0" smtClean="0">
                <a:solidFill>
                  <a:schemeClr val="tx1"/>
                </a:solidFill>
              </a:rPr>
              <a:t>型ジョブ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実行機能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35896" y="3173026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ファイルアクセス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35896" y="3717032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コントロールブレイク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33546" y="3168006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r>
              <a:rPr kumimoji="1" lang="ja-JP" altLang="en-US" dirty="0" smtClean="0">
                <a:solidFill>
                  <a:schemeClr val="tx1"/>
                </a:solidFill>
              </a:rPr>
              <a:t>アクセス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940152" y="3708648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トランザクション管理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35896" y="4293096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入力データ取得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940152" y="4284712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入力チェック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曲折矢印 17"/>
          <p:cNvSpPr/>
          <p:nvPr/>
        </p:nvSpPr>
        <p:spPr>
          <a:xfrm>
            <a:off x="1619672" y="908720"/>
            <a:ext cx="864096" cy="1512168"/>
          </a:xfrm>
          <a:prstGeom prst="bentArrow">
            <a:avLst>
              <a:gd name="adj1" fmla="val 37143"/>
              <a:gd name="adj2" fmla="val 380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77644" y="1196752"/>
            <a:ext cx="430887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chemeClr val="bg1"/>
                </a:solidFill>
              </a:rPr>
              <a:t>呼び出し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曲折矢印 19"/>
          <p:cNvSpPr/>
          <p:nvPr/>
        </p:nvSpPr>
        <p:spPr>
          <a:xfrm>
            <a:off x="6536264" y="1340768"/>
            <a:ext cx="1345162" cy="756084"/>
          </a:xfrm>
          <a:prstGeom prst="bentArrow">
            <a:avLst>
              <a:gd name="adj1" fmla="val 37143"/>
              <a:gd name="adj2" fmla="val 38010"/>
              <a:gd name="adj3" fmla="val 25000"/>
              <a:gd name="adj4" fmla="val 43750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441" y="1196752"/>
            <a:ext cx="430887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chemeClr val="bg1"/>
                </a:solidFill>
              </a:rPr>
              <a:t>呼び出し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29502" y="6098498"/>
            <a:ext cx="6964284" cy="432048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MyBatis3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15616" y="6669360"/>
            <a:ext cx="6964284" cy="432048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Spring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-2484784" y="2636912"/>
            <a:ext cx="2160240" cy="432048"/>
          </a:xfrm>
          <a:prstGeom prst="rect">
            <a:avLst/>
          </a:prstGeom>
          <a:gradFill>
            <a:gsLst>
              <a:gs pos="0">
                <a:srgbClr val="5E9EFF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5E9E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運用サーバ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フローチャート : 複数書類 28"/>
          <p:cNvSpPr/>
          <p:nvPr/>
        </p:nvSpPr>
        <p:spPr>
          <a:xfrm>
            <a:off x="-2052736" y="3284984"/>
            <a:ext cx="1224136" cy="108144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ジョブネット</a:t>
            </a:r>
            <a:endParaRPr kumimoji="1" lang="ja-JP" altLang="en-US" b="1" dirty="0"/>
          </a:p>
        </p:txBody>
      </p:sp>
      <p:sp>
        <p:nvSpPr>
          <p:cNvPr id="30" name="正方形/長方形 29"/>
          <p:cNvSpPr/>
          <p:nvPr/>
        </p:nvSpPr>
        <p:spPr>
          <a:xfrm>
            <a:off x="-2484784" y="4509120"/>
            <a:ext cx="2160240" cy="432048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ジョブスケジューラ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468544" y="2636912"/>
            <a:ext cx="2160240" cy="432048"/>
          </a:xfrm>
          <a:prstGeom prst="rect">
            <a:avLst/>
          </a:prstGeom>
          <a:gradFill>
            <a:gsLst>
              <a:gs pos="0">
                <a:srgbClr val="5E9EFF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5E9E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DB</a:t>
            </a:r>
            <a:r>
              <a:rPr lang="ja-JP" altLang="en-US" b="1" dirty="0" smtClean="0">
                <a:solidFill>
                  <a:schemeClr val="tx1"/>
                </a:solidFill>
              </a:rPr>
              <a:t>サーバ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7" name="フローチャート : 磁気ディスク 36"/>
          <p:cNvSpPr/>
          <p:nvPr/>
        </p:nvSpPr>
        <p:spPr>
          <a:xfrm>
            <a:off x="9863075" y="3384030"/>
            <a:ext cx="1296144" cy="7014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DB</a:t>
            </a:r>
            <a:endParaRPr kumimoji="1" lang="ja-JP" altLang="en-US" sz="2800" b="1" dirty="0"/>
          </a:p>
        </p:txBody>
      </p:sp>
      <p:sp>
        <p:nvSpPr>
          <p:cNvPr id="39" name="正方形/長方形 38"/>
          <p:cNvSpPr/>
          <p:nvPr/>
        </p:nvSpPr>
        <p:spPr>
          <a:xfrm>
            <a:off x="9503488" y="4465471"/>
            <a:ext cx="2160240" cy="432048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Oracle / PostgreSQL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左右矢印 39"/>
          <p:cNvSpPr/>
          <p:nvPr/>
        </p:nvSpPr>
        <p:spPr>
          <a:xfrm>
            <a:off x="-324544" y="3600054"/>
            <a:ext cx="1296144" cy="540641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右矢印 40"/>
          <p:cNvSpPr/>
          <p:nvPr/>
        </p:nvSpPr>
        <p:spPr>
          <a:xfrm>
            <a:off x="8295446" y="3465004"/>
            <a:ext cx="1296144" cy="540641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635896" y="4797152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ビジネスロジック実行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940152" y="4788768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メッセージ管理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635896" y="5301208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例外ハンドリング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940152" y="5292824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ファイル操作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6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66</Words>
  <Application>Microsoft Office PowerPoint</Application>
  <PresentationFormat>画面に合わせる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 Shinya / 山田 真也</dc:creator>
  <cp:lastModifiedBy>YAMADA Shinya / 山田 真也</cp:lastModifiedBy>
  <cp:revision>5</cp:revision>
  <dcterms:created xsi:type="dcterms:W3CDTF">2015-01-21T07:56:30Z</dcterms:created>
  <dcterms:modified xsi:type="dcterms:W3CDTF">2015-01-26T10:40:01Z</dcterms:modified>
</cp:coreProperties>
</file>