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HGP創英角ｺﾞｼｯｸUB" panose="020B0900000000000000" pitchFamily="50" charset="-128"/>
      <p:regular r:id="rId21"/>
    </p:embeddedFont>
    <p:embeddedFont>
      <p:font typeface="Tahoma" panose="020B0604030504040204" pitchFamily="34" charset="0"/>
      <p:regular r:id="rId22"/>
      <p:bold r:id="rId23"/>
    </p:embeddedFont>
    <p:embeddedFont>
      <p:font typeface="HGPｺﾞｼｯｸE" panose="020B0900000000000000" pitchFamily="50"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2857" autoAdjust="0"/>
  </p:normalViewPr>
  <p:slideViewPr>
    <p:cSldViewPr snapToGrid="0" showGuides="1">
      <p:cViewPr>
        <p:scale>
          <a:sx n="100" d="100"/>
          <a:sy n="100" d="100"/>
        </p:scale>
        <p:origin x="-870" y="-19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2015/2/9</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2015/2/9</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2015/2/9</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2015/2/9</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3.5.0</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a:t>
            </a:r>
            <a:r>
              <a:rPr lang="en-US" altLang="ja-JP" sz="100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private </a:t>
            </a:r>
            <a:r>
              <a:rPr kumimoji="1" lang="ja-JP" altLang="ja-JP" sz="1000" b="0" dirty="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private Validator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a:t>
            </a:r>
            <a:r>
              <a:rPr lang="ja-JP" altLang="en-US" sz="1000" dirty="0" smtClean="0">
                <a:latin typeface="Arial" charset="0"/>
                <a:ea typeface="ＭＳ Ｐゴシック" charset="-128"/>
              </a:rPr>
              <a:t>チェックが行われる。</a:t>
            </a:r>
          </a:p>
          <a:p>
            <a:r>
              <a:rPr lang="ja-JP" altLang="en-US" sz="1000" dirty="0" smtClean="0">
                <a:latin typeface="Arial" charset="0"/>
                <a:ea typeface="ＭＳ Ｐゴシック" charset="-128"/>
              </a:rPr>
              <a:t>入力チェックエラー発生</a:t>
            </a:r>
            <a:r>
              <a:rPr lang="ja-JP" altLang="en-US" sz="1000" dirty="0" smtClean="0">
                <a:latin typeface="Arial" charset="0"/>
                <a:ea typeface="ＭＳ Ｐゴシック" charset="-128"/>
              </a:rPr>
              <a:t>時</a:t>
            </a:r>
            <a:r>
              <a:rPr lang="ja-JP" altLang="en-US" sz="1000" dirty="0" smtClean="0">
                <a:latin typeface="Arial" charset="0"/>
                <a:ea typeface="ＭＳ Ｐゴシック" charset="-128"/>
              </a:rPr>
              <a:t>、拡張入力チェックエラーハンドラを使用しない場合は、「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r>
              <a:rPr kumimoji="1" lang="en-US" altLang="ja-JP" sz="1200" b="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a:t>
            </a:r>
            <a:r>
              <a:rPr kumimoji="1" lang="en-US" altLang="ja-JP" sz="1200" b="0" dirty="0" smtClean="0">
                <a:latin typeface="Courier New" panose="02070309020205020404" pitchFamily="49" charset="0"/>
                <a:ea typeface="ＭＳ Ｐゴシック" charset="-128"/>
                <a:cs typeface="Courier New" panose="02070309020205020404" pitchFamily="49" charset="0"/>
              </a:rPr>
              <a:t>//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a:t>
            </a:r>
            <a:r>
              <a:rPr lang="ja-JP" altLang="en-US" dirty="0" smtClean="0"/>
              <a:t>ユーティリティ</a:t>
            </a:r>
            <a:r>
              <a:rPr lang="en-US" altLang="ja-JP" dirty="0" smtClean="0"/>
              <a:t>(</a:t>
            </a:r>
            <a:r>
              <a:rPr lang="en-US" altLang="ja-JP" dirty="0" err="1" smtClean="0"/>
              <a:t>ControlBreakChecker</a:t>
            </a:r>
            <a:r>
              <a:rPr lang="en-US" altLang="ja-JP" dirty="0" smtClean="0"/>
              <a:t>)</a:t>
            </a:r>
            <a:r>
              <a:rPr lang="ja-JP" altLang="en-US" dirty="0" err="1" smtClean="0"/>
              <a:t>を</a:t>
            </a:r>
            <a:r>
              <a:rPr lang="ja-JP" altLang="en-US" dirty="0" err="1" smtClean="0"/>
              <a:t>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一つ前の</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a:t>
                      </a:r>
                      <a:r>
                        <a:rPr lang="ja-JP" altLang="en-US" sz="1000" b="0" i="0" u="none" strike="noStrike" dirty="0" smtClean="0">
                          <a:latin typeface="ＭＳ Ｐ明朝" panose="02020600040205080304" pitchFamily="18" charset="-128"/>
                          <a:ea typeface="ＭＳ Ｐ明朝" panose="02020600040205080304" pitchFamily="18" charset="-128"/>
                        </a:rPr>
                        <a:t>対し前ブレイク</a:t>
                      </a:r>
                      <a:r>
                        <a:rPr lang="ja-JP" altLang="en-US" sz="1000" b="0" i="0" u="none" strike="noStrike" dirty="0" smtClean="0">
                          <a:latin typeface="ＭＳ Ｐ明朝" panose="02020600040205080304" pitchFamily="18" charset="-128"/>
                          <a:ea typeface="ＭＳ Ｐ明朝" panose="02020600040205080304" pitchFamily="18" charset="-128"/>
                        </a:rPr>
                        <a:t>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74"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098"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protected 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protected </a:t>
            </a:r>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PlatformTransactionManager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781</TotalTime>
  <Words>2463</Words>
  <Application>Microsoft Office PowerPoint</Application>
  <PresentationFormat>A4 210 x 297 mm</PresentationFormat>
  <Paragraphs>552</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Arial</vt:lpstr>
      <vt:lpstr>ＭＳ Ｐゴシック</vt:lpstr>
      <vt:lpstr>HGP創英角ｺﾞｼｯｸUB</vt:lpstr>
      <vt:lpstr>ＭＳ 明朝</vt:lpstr>
      <vt:lpstr>ＭＳ Ｐ明朝</vt:lpstr>
      <vt:lpstr>Courier New</vt:lpstr>
      <vt:lpstr>Tahoma</vt:lpstr>
      <vt:lpstr>Times New Roman</vt:lpstr>
      <vt:lpstr>Wingdings</vt:lpstr>
      <vt:lpstr>HGP創英角ｺﾞｼｯｸUB 本文</vt:lpstr>
      <vt:lpstr>HGPｺﾞｼｯｸE</vt:lpstr>
      <vt:lpstr>ＭＳ ゴシック</vt:lpstr>
      <vt:lpstr>Calibri</vt:lpstr>
      <vt:lpstr>プレゼンテーションテンプレート</vt:lpstr>
      <vt:lpstr>Visio</vt:lpstr>
      <vt:lpstr>TERASOLUNA Batch Framework for Java Version 3.5.0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YAMADA Shinya / 山田 真也</cp:lastModifiedBy>
  <cp:revision>98</cp:revision>
  <cp:lastPrinted>2011-11-22T23:58:23Z</cp:lastPrinted>
  <dcterms:created xsi:type="dcterms:W3CDTF">2012-03-23T07:39:41Z</dcterms:created>
  <dcterms:modified xsi:type="dcterms:W3CDTF">2015-02-09T04:12:26Z</dcterms:modified>
</cp:coreProperties>
</file>