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5" r:id="rId4"/>
    <p:sldId id="264" r:id="rId5"/>
    <p:sldId id="265" r:id="rId6"/>
    <p:sldId id="267" r:id="rId7"/>
    <p:sldId id="268" r:id="rId8"/>
    <p:sldId id="270" r:id="rId9"/>
    <p:sldId id="272" r:id="rId10"/>
    <p:sldId id="269" r:id="rId11"/>
    <p:sldId id="274" r:id="rId12"/>
    <p:sldId id="260" r:id="rId13"/>
    <p:sldId id="26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>
        <p:scale>
          <a:sx n="75" d="100"/>
          <a:sy n="75" d="100"/>
        </p:scale>
        <p:origin x="-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6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5095875" y="1952625"/>
            <a:ext cx="3209925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57225" y="1552574"/>
            <a:ext cx="2924175" cy="245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4825" y="1352550"/>
            <a:ext cx="1474650" cy="38951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5546" y="1786295"/>
            <a:ext cx="68159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コレクタ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431" y="2483257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9650" y="2773323"/>
            <a:ext cx="2033388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取得データに対する処理</a:t>
            </a:r>
            <a:endParaRPr lang="en-US" altLang="ja-JP" sz="1200" dirty="0" smtClean="0"/>
          </a:p>
        </p:txBody>
      </p:sp>
      <p:cxnSp>
        <p:nvCxnSpPr>
          <p:cNvPr id="10" name="直線矢印コネクタ 9"/>
          <p:cNvCxnSpPr>
            <a:stCxn id="6" idx="3"/>
            <a:endCxn id="5" idx="2"/>
          </p:cNvCxnSpPr>
          <p:nvPr/>
        </p:nvCxnSpPr>
        <p:spPr>
          <a:xfrm flipV="1">
            <a:off x="2367143" y="1924794"/>
            <a:ext cx="252604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8" idx="0"/>
          </p:cNvCxnSpPr>
          <p:nvPr/>
        </p:nvCxnSpPr>
        <p:spPr>
          <a:xfrm rot="5400000">
            <a:off x="1679770" y="2426747"/>
            <a:ext cx="69315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391150" y="2788057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496176" y="2712244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957092" y="2926557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7" idx="2"/>
            <a:endCxn id="8" idx="3"/>
          </p:cNvCxnSpPr>
          <p:nvPr/>
        </p:nvCxnSpPr>
        <p:spPr>
          <a:xfrm rot="10800000" flipV="1">
            <a:off x="3043039" y="2924175"/>
            <a:ext cx="882869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2" idx="1"/>
            <a:endCxn id="99" idx="6"/>
          </p:cNvCxnSpPr>
          <p:nvPr/>
        </p:nvCxnSpPr>
        <p:spPr>
          <a:xfrm rot="10800000">
            <a:off x="4573608" y="2924175"/>
            <a:ext cx="817543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2" idx="2"/>
            <a:endCxn id="53" idx="0"/>
          </p:cNvCxnSpPr>
          <p:nvPr/>
        </p:nvCxnSpPr>
        <p:spPr>
          <a:xfrm rot="16200000" flipH="1">
            <a:off x="5908039" y="3331138"/>
            <a:ext cx="538341" cy="6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</p:cNvCxnSpPr>
          <p:nvPr/>
        </p:nvCxnSpPr>
        <p:spPr>
          <a:xfrm rot="5400000">
            <a:off x="1711361" y="3393981"/>
            <a:ext cx="629175" cy="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893" y="49326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5893" y="54960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549948" y="48870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549949" y="54480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01877" y="4747116"/>
            <a:ext cx="4464496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45893" y="46295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893" y="5217702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549949" y="51768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6" name="四角形吹き出し 75"/>
          <p:cNvSpPr/>
          <p:nvPr/>
        </p:nvSpPr>
        <p:spPr>
          <a:xfrm>
            <a:off x="2638425" y="1133475"/>
            <a:ext cx="1295400" cy="266700"/>
          </a:xfrm>
          <a:prstGeom prst="wedgeRectCallout">
            <a:avLst>
              <a:gd name="adj1" fmla="val -20406"/>
              <a:gd name="adj2" fmla="val 24042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スレッドの生成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866774" y="2343150"/>
            <a:ext cx="3971925" cy="10572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0123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3705225" y="2447925"/>
            <a:ext cx="4410076" cy="104775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34075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77" name="四角形吹き出し 76"/>
          <p:cNvSpPr/>
          <p:nvPr/>
        </p:nvSpPr>
        <p:spPr>
          <a:xfrm>
            <a:off x="6781801" y="2381250"/>
            <a:ext cx="1400174" cy="247650"/>
          </a:xfrm>
          <a:prstGeom prst="wedgeRectCallout">
            <a:avLst>
              <a:gd name="adj1" fmla="val -20406"/>
              <a:gd name="adj2" fmla="val 170368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四角形吹き出し 71"/>
          <p:cNvSpPr/>
          <p:nvPr/>
        </p:nvSpPr>
        <p:spPr>
          <a:xfrm>
            <a:off x="4905375" y="2286000"/>
            <a:ext cx="1123950" cy="419100"/>
          </a:xfrm>
          <a:prstGeom prst="wedgeRectCallout">
            <a:avLst>
              <a:gd name="adj1" fmla="val -20406"/>
              <a:gd name="adj2" fmla="val 10341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件を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キューに詰める</a:t>
            </a:r>
          </a:p>
        </p:txBody>
      </p:sp>
      <p:sp>
        <p:nvSpPr>
          <p:cNvPr id="71" name="四角形吹き出し 70"/>
          <p:cNvSpPr/>
          <p:nvPr/>
        </p:nvSpPr>
        <p:spPr>
          <a:xfrm>
            <a:off x="2476500" y="1990725"/>
            <a:ext cx="1371600" cy="419100"/>
          </a:xfrm>
          <a:prstGeom prst="wedgeRectCallout">
            <a:avLst>
              <a:gd name="adj1" fmla="val 8984"/>
              <a:gd name="adj2" fmla="val 1738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終了問い合わせ＆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データ１件の取得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925907" y="2828925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3842565" y="2686053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グループ化 119"/>
          <p:cNvGrpSpPr/>
          <p:nvPr/>
        </p:nvGrpSpPr>
        <p:grpSpPr>
          <a:xfrm>
            <a:off x="3841723" y="3052766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テキスト ボックス 125"/>
          <p:cNvSpPr txBox="1"/>
          <p:nvPr/>
        </p:nvSpPr>
        <p:spPr>
          <a:xfrm>
            <a:off x="1791886" y="4181089"/>
            <a:ext cx="1947969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メインスレッドのループ処理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（取得データの処理ループ</a:t>
            </a:r>
            <a:r>
              <a:rPr lang="ja-JP" altLang="en-US" sz="1200" dirty="0" smtClean="0"/>
              <a:t>）</a:t>
            </a:r>
            <a:endParaRPr kumimoji="1" lang="ja-JP" altLang="en-US" sz="1200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720312" y="4181089"/>
            <a:ext cx="2106667" cy="461665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サブスレッド側のループ処理</a:t>
            </a:r>
            <a:endParaRPr lang="en-US" altLang="ja-JP" sz="1200" dirty="0" smtClean="0"/>
          </a:p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からのデータ取得ループ）</a:t>
            </a:r>
          </a:p>
        </p:txBody>
      </p:sp>
      <p:cxnSp>
        <p:nvCxnSpPr>
          <p:cNvPr id="129" name="直線コネクタ 128"/>
          <p:cNvCxnSpPr>
            <a:stCxn id="126" idx="0"/>
            <a:endCxn id="93" idx="2"/>
          </p:cNvCxnSpPr>
          <p:nvPr/>
        </p:nvCxnSpPr>
        <p:spPr>
          <a:xfrm rot="5400000" flipH="1" flipV="1">
            <a:off x="2418972" y="3747324"/>
            <a:ext cx="780664" cy="86866"/>
          </a:xfrm>
          <a:prstGeom prst="line">
            <a:avLst/>
          </a:prstGeom>
          <a:ln w="158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7" idx="0"/>
            <a:endCxn id="95" idx="2"/>
          </p:cNvCxnSpPr>
          <p:nvPr/>
        </p:nvCxnSpPr>
        <p:spPr>
          <a:xfrm rot="5400000" flipH="1" flipV="1">
            <a:off x="5499247" y="3770074"/>
            <a:ext cx="685414" cy="136617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左右矢印 133"/>
          <p:cNvSpPr/>
          <p:nvPr/>
        </p:nvSpPr>
        <p:spPr>
          <a:xfrm>
            <a:off x="3747328" y="4254759"/>
            <a:ext cx="942976" cy="314324"/>
          </a:xfrm>
          <a:prstGeom prst="leftRightArrow">
            <a:avLst>
              <a:gd name="adj1" fmla="val 64815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非同期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4893192" y="1666875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75459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70942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0" y="7524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8" name="メモ 7"/>
          <p:cNvSpPr/>
          <p:nvPr/>
        </p:nvSpPr>
        <p:spPr>
          <a:xfrm>
            <a:off x="3324225" y="3581400"/>
            <a:ext cx="3038475" cy="24098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2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鉛筆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804172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07737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20765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804172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074362" y="3587234"/>
            <a:ext cx="319318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3" name="右大かっこ 12"/>
          <p:cNvSpPr/>
          <p:nvPr/>
        </p:nvSpPr>
        <p:spPr>
          <a:xfrm>
            <a:off x="6419850" y="3638550"/>
            <a:ext cx="657225" cy="14001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>
            <a:off x="6419850" y="5124449"/>
            <a:ext cx="657225" cy="704851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22537" y="413088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0" name="正方形/長方形 19"/>
          <p:cNvSpPr/>
          <p:nvPr/>
        </p:nvSpPr>
        <p:spPr>
          <a:xfrm>
            <a:off x="7522537" y="5269125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右大かっこ 20"/>
          <p:cNvSpPr/>
          <p:nvPr/>
        </p:nvSpPr>
        <p:spPr>
          <a:xfrm>
            <a:off x="6434138" y="3800476"/>
            <a:ext cx="276225" cy="571499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6434138" y="4476752"/>
            <a:ext cx="276225" cy="390524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6434138" y="5257802"/>
            <a:ext cx="276225" cy="438148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41735" y="3378413"/>
            <a:ext cx="1366080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A</a:t>
            </a:r>
            <a:r>
              <a:rPr lang="ja-JP" altLang="en-US" sz="1050" b="1" dirty="0" smtClean="0"/>
              <a:t>商店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7" name="直線矢印コネクタ 26"/>
          <p:cNvCxnSpPr>
            <a:stCxn id="15" idx="1"/>
            <a:endCxn id="13" idx="2"/>
          </p:cNvCxnSpPr>
          <p:nvPr/>
        </p:nvCxnSpPr>
        <p:spPr>
          <a:xfrm rot="10800000" flipV="1">
            <a:off x="7077075" y="4338636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0" idx="1"/>
            <a:endCxn id="14" idx="2"/>
          </p:cNvCxnSpPr>
          <p:nvPr/>
        </p:nvCxnSpPr>
        <p:spPr>
          <a:xfrm rot="10800000" flipV="1">
            <a:off x="7077075" y="5476873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5" idx="1"/>
            <a:endCxn id="21" idx="2"/>
          </p:cNvCxnSpPr>
          <p:nvPr/>
        </p:nvCxnSpPr>
        <p:spPr>
          <a:xfrm rot="10800000" flipV="1">
            <a:off x="6710363" y="3666954"/>
            <a:ext cx="531372" cy="4192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7222499" y="462618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B</a:t>
            </a:r>
            <a:r>
              <a:rPr lang="ja-JP" altLang="en-US" sz="1050" b="1" dirty="0" smtClean="0"/>
              <a:t>ストア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5" name="直線矢印コネクタ 34"/>
          <p:cNvCxnSpPr>
            <a:stCxn id="34" idx="1"/>
            <a:endCxn id="23" idx="2"/>
          </p:cNvCxnSpPr>
          <p:nvPr/>
        </p:nvCxnSpPr>
        <p:spPr>
          <a:xfrm rot="10800000">
            <a:off x="6710363" y="4672015"/>
            <a:ext cx="512136" cy="2427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222499" y="582633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err="1" smtClean="0"/>
              <a:t>ShopC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8" name="直線矢印コネクタ 37"/>
          <p:cNvCxnSpPr>
            <a:stCxn id="37" idx="1"/>
            <a:endCxn id="24" idx="2"/>
          </p:cNvCxnSpPr>
          <p:nvPr/>
        </p:nvCxnSpPr>
        <p:spPr>
          <a:xfrm rot="10800000">
            <a:off x="6710363" y="5476877"/>
            <a:ext cx="512136" cy="63800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1406" y="2378482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57725" y="2683282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6762751" y="2607469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223667" y="2821782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1" idx="1"/>
          </p:cNvCxnSpPr>
          <p:nvPr/>
        </p:nvCxnSpPr>
        <p:spPr>
          <a:xfrm rot="10800000">
            <a:off x="2133031" y="2821782"/>
            <a:ext cx="900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855268" y="47421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3359323" y="46965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59324" y="5257532"/>
            <a:ext cx="3932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err="1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通常は</a:t>
            </a:r>
            <a:r>
              <a:rPr lang="en-US" altLang="ja-JP" sz="1100" dirty="0" err="1" smtClean="0"/>
              <a:t>BeanValidator</a:t>
            </a:r>
            <a:r>
              <a:rPr lang="ja-JP" altLang="en-US" sz="1100" dirty="0" smtClean="0"/>
              <a:t>を利用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11251" y="4556616"/>
            <a:ext cx="4880173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55268" y="44390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55268" y="50295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3359324" y="49863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048376" y="3143250"/>
            <a:ext cx="1400174" cy="247650"/>
          </a:xfrm>
          <a:prstGeom prst="wedgeRectCallout">
            <a:avLst>
              <a:gd name="adj1" fmla="val -23128"/>
              <a:gd name="adj2" fmla="val -171939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1352549" y="1438275"/>
            <a:ext cx="4638676" cy="4191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キューにデータを詰めるかどうかは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入力チェックエラーハンドラクラスが返却するステータスによって制御される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2" name="グループ化 102"/>
          <p:cNvGrpSpPr/>
          <p:nvPr/>
        </p:nvGrpSpPr>
        <p:grpSpPr>
          <a:xfrm>
            <a:off x="1439882" y="2724150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118"/>
          <p:cNvGrpSpPr/>
          <p:nvPr/>
        </p:nvGrpSpPr>
        <p:grpSpPr>
          <a:xfrm>
            <a:off x="1356540" y="2581278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119"/>
          <p:cNvGrpSpPr/>
          <p:nvPr/>
        </p:nvGrpSpPr>
        <p:grpSpPr>
          <a:xfrm>
            <a:off x="1355698" y="2947991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031" y="2683282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cxnSp>
        <p:nvCxnSpPr>
          <p:cNvPr id="44" name="直線矢印コネクタ 43"/>
          <p:cNvCxnSpPr>
            <a:stCxn id="32" idx="1"/>
            <a:endCxn id="41" idx="3"/>
          </p:cNvCxnSpPr>
          <p:nvPr/>
        </p:nvCxnSpPr>
        <p:spPr>
          <a:xfrm rot="10800000">
            <a:off x="4323769" y="2821782"/>
            <a:ext cx="3339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42556" y="3740557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1933350" y="2333850"/>
            <a:ext cx="97200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16200000" flipH="1">
            <a:off x="3545250" y="3364274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16200000" flipV="1">
            <a:off x="3021375" y="3364273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286905" y="3151643"/>
            <a:ext cx="1028045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1100" dirty="0" smtClean="0"/>
              <a:t>入力チェック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エラー発生時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09521" y="3236281"/>
            <a:ext cx="1600379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エラーハンドリング処理</a:t>
            </a:r>
          </a:p>
        </p:txBody>
      </p:sp>
      <p:cxnSp>
        <p:nvCxnSpPr>
          <p:cNvPr id="78" name="直線コネクタ 77"/>
          <p:cNvCxnSpPr>
            <a:stCxn id="76" idx="3"/>
          </p:cNvCxnSpPr>
          <p:nvPr/>
        </p:nvCxnSpPr>
        <p:spPr>
          <a:xfrm flipV="1">
            <a:off x="3009900" y="3362325"/>
            <a:ext cx="37147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4" idx="1"/>
          </p:cNvCxnSpPr>
          <p:nvPr/>
        </p:nvCxnSpPr>
        <p:spPr>
          <a:xfrm rot="10800000" flipV="1">
            <a:off x="3914775" y="3381375"/>
            <a:ext cx="37213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52056" y="530265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114424" y="704849"/>
            <a:ext cx="2162175" cy="511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228725" y="571500"/>
            <a:ext cx="1245854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ビジネスロジック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1858" y="2016532"/>
            <a:ext cx="1446358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Collector</a:t>
            </a:r>
            <a:r>
              <a:rPr lang="ja-JP" altLang="en-US" sz="1200" dirty="0" smtClean="0"/>
              <a:t>を使用した</a:t>
            </a:r>
            <a:endParaRPr lang="en-US" altLang="ja-JP" sz="1200" dirty="0" smtClean="0"/>
          </a:p>
          <a:p>
            <a:r>
              <a:rPr lang="ja-JP" altLang="en-US" sz="1200" dirty="0" smtClean="0"/>
              <a:t>入力データの取得</a:t>
            </a:r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086601" y="2033052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928216" y="2180690"/>
            <a:ext cx="1441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83943" y="498981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187998" y="494422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187999" y="5505182"/>
            <a:ext cx="30941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(Spring</a:t>
            </a:r>
            <a:r>
              <a:rPr lang="ja-JP" altLang="en-US" sz="1100" dirty="0" smtClean="0"/>
              <a:t>が提供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39927" y="4829706"/>
            <a:ext cx="4613474" cy="1053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83943" y="468667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187999" y="523404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：インタフェースのみ手動</a:t>
            </a:r>
            <a:r>
              <a:rPr lang="ja-JP" altLang="en-US" sz="1100" dirty="0" smtClean="0"/>
              <a:t>で実装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238876" y="1676400"/>
            <a:ext cx="1400174" cy="247650"/>
          </a:xfrm>
          <a:prstGeom prst="wedgeRectCallout">
            <a:avLst>
              <a:gd name="adj1" fmla="val -17005"/>
              <a:gd name="adj2" fmla="val 16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467100" y="1200150"/>
            <a:ext cx="4276726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デフォルトでは入力チェックエラー時は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例外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ValidationErrorException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r>
              <a:rPr lang="ja-JP" altLang="en-US" sz="1100" dirty="0" smtClean="0">
                <a:solidFill>
                  <a:schemeClr val="tx1"/>
                </a:solidFill>
              </a:rPr>
              <a:t>を返却して以降の処理を終了する。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67503" y="3035707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61756" y="3940582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3148014" y="1852614"/>
            <a:ext cx="742950" cy="20002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3733800" y="3331337"/>
            <a:ext cx="3148012" cy="612000"/>
            <a:chOff x="4686300" y="3331337"/>
            <a:chExt cx="3148012" cy="612000"/>
          </a:xfrm>
        </p:grpSpPr>
        <p:cxnSp>
          <p:nvCxnSpPr>
            <p:cNvPr id="60" name="直線矢印コネクタ 59"/>
            <p:cNvCxnSpPr/>
            <p:nvPr/>
          </p:nvCxnSpPr>
          <p:spPr>
            <a:xfrm rot="16200000" flipH="1">
              <a:off x="6247200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 rot="16200000" flipV="1">
              <a:off x="5894775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806267" y="3421893"/>
              <a:ext cx="1028045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ja-JP" altLang="en-US" sz="1100" dirty="0" smtClean="0"/>
                <a:t>入力チェック</a:t>
              </a:r>
              <a:endParaRPr kumimoji="1" lang="en-US" altLang="ja-JP" sz="1100" dirty="0" smtClean="0"/>
            </a:p>
            <a:p>
              <a:pPr algn="ctr"/>
              <a:r>
                <a:rPr kumimoji="1" lang="ja-JP" altLang="en-US" sz="1100" dirty="0" smtClean="0"/>
                <a:t>エラー発生時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686300" y="3421893"/>
              <a:ext cx="1271588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ja-JP" altLang="en-US" sz="1100" dirty="0" smtClean="0"/>
                <a:t>ハンドリング処理結果のステータス</a:t>
              </a:r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5957888" y="3636730"/>
              <a:ext cx="242887" cy="121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0800000" flipV="1">
              <a:off x="6556375" y="3637336"/>
              <a:ext cx="24989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テキスト ボックス 83"/>
          <p:cNvSpPr txBox="1"/>
          <p:nvPr/>
        </p:nvSpPr>
        <p:spPr>
          <a:xfrm>
            <a:off x="3680731" y="555030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  <p:cxnSp>
        <p:nvCxnSpPr>
          <p:cNvPr id="52" name="図形 51"/>
          <p:cNvCxnSpPr>
            <a:endCxn id="41" idx="0"/>
          </p:cNvCxnSpPr>
          <p:nvPr/>
        </p:nvCxnSpPr>
        <p:spPr>
          <a:xfrm rot="16200000" flipH="1">
            <a:off x="5086450" y="2709284"/>
            <a:ext cx="649843" cy="30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52"/>
          <p:cNvCxnSpPr>
            <a:stCxn id="41" idx="1"/>
          </p:cNvCxnSpPr>
          <p:nvPr/>
        </p:nvCxnSpPr>
        <p:spPr>
          <a:xfrm rot="10800000">
            <a:off x="2928217" y="2314041"/>
            <a:ext cx="1839287" cy="860167"/>
          </a:xfrm>
          <a:prstGeom prst="bentConnector3">
            <a:avLst>
              <a:gd name="adj1" fmla="val 266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9" idx="2"/>
          </p:cNvCxnSpPr>
          <p:nvPr/>
        </p:nvCxnSpPr>
        <p:spPr>
          <a:xfrm flipH="1">
            <a:off x="6443839" y="2247365"/>
            <a:ext cx="642762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333499" y="4049673"/>
            <a:ext cx="1743076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取得した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件のデータに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対する処理</a:t>
            </a:r>
            <a:endParaRPr lang="en-US" altLang="ja-JP" sz="1200" dirty="0" smtClean="0"/>
          </a:p>
        </p:txBody>
      </p:sp>
      <p:cxnSp>
        <p:nvCxnSpPr>
          <p:cNvPr id="107" name="直線矢印コネクタ 106"/>
          <p:cNvCxnSpPr>
            <a:stCxn id="7" idx="2"/>
            <a:endCxn id="92" idx="0"/>
          </p:cNvCxnSpPr>
          <p:nvPr/>
        </p:nvCxnSpPr>
        <p:spPr>
          <a:xfrm rot="5400000">
            <a:off x="1419299" y="3263935"/>
            <a:ext cx="15714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吹き出し 124"/>
          <p:cNvSpPr/>
          <p:nvPr/>
        </p:nvSpPr>
        <p:spPr>
          <a:xfrm>
            <a:off x="3752851" y="1762125"/>
            <a:ext cx="1400174" cy="247650"/>
          </a:xfrm>
          <a:prstGeom prst="wedgeRectCallout">
            <a:avLst>
              <a:gd name="adj1" fmla="val -21767"/>
              <a:gd name="adj2" fmla="val 11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①データ取得依頼</a:t>
            </a:r>
          </a:p>
        </p:txBody>
      </p:sp>
      <p:sp>
        <p:nvSpPr>
          <p:cNvPr id="128" name="四角形吹き出し 127"/>
          <p:cNvSpPr/>
          <p:nvPr/>
        </p:nvSpPr>
        <p:spPr>
          <a:xfrm>
            <a:off x="5657851" y="2628900"/>
            <a:ext cx="1771650" cy="247650"/>
          </a:xfrm>
          <a:prstGeom prst="wedgeRectCallout">
            <a:avLst>
              <a:gd name="adj1" fmla="val -62902"/>
              <a:gd name="adj2" fmla="val -565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③取得データの検証依頼</a:t>
            </a:r>
          </a:p>
        </p:txBody>
      </p:sp>
      <p:sp>
        <p:nvSpPr>
          <p:cNvPr id="129" name="四角形吹き出し 128"/>
          <p:cNvSpPr/>
          <p:nvPr/>
        </p:nvSpPr>
        <p:spPr>
          <a:xfrm>
            <a:off x="2543176" y="2724150"/>
            <a:ext cx="1571623" cy="561975"/>
          </a:xfrm>
          <a:prstGeom prst="wedgeRectCallout">
            <a:avLst>
              <a:gd name="adj1" fmla="val 36442"/>
              <a:gd name="adj2" fmla="val -12398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④取得データもしくは、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入力チェックエラー時の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例外がスローされる。</a:t>
            </a:r>
          </a:p>
        </p:txBody>
      </p:sp>
      <p:cxnSp>
        <p:nvCxnSpPr>
          <p:cNvPr id="133" name="直線矢印コネクタ 132"/>
          <p:cNvCxnSpPr>
            <a:stCxn id="43" idx="2"/>
            <a:endCxn id="7" idx="0"/>
          </p:cNvCxnSpPr>
          <p:nvPr/>
        </p:nvCxnSpPr>
        <p:spPr>
          <a:xfrm rot="5400000">
            <a:off x="1819684" y="1631178"/>
            <a:ext cx="77070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92" idx="2"/>
            <a:endCxn id="44" idx="0"/>
          </p:cNvCxnSpPr>
          <p:nvPr/>
        </p:nvCxnSpPr>
        <p:spPr>
          <a:xfrm rot="5400000">
            <a:off x="1827044" y="4889331"/>
            <a:ext cx="7559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1341037" y="8858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341037" y="52673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grpSp>
        <p:nvGrpSpPr>
          <p:cNvPr id="55" name="グループ化 54"/>
          <p:cNvGrpSpPr/>
          <p:nvPr/>
        </p:nvGrpSpPr>
        <p:grpSpPr>
          <a:xfrm>
            <a:off x="1781174" y="1503362"/>
            <a:ext cx="847726" cy="182564"/>
            <a:chOff x="4857750" y="588962"/>
            <a:chExt cx="1438275" cy="258763"/>
          </a:xfrm>
        </p:grpSpPr>
        <p:sp>
          <p:nvSpPr>
            <p:cNvPr id="51" name="フリーフォーム 50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 53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781174" y="4770437"/>
            <a:ext cx="847726" cy="182564"/>
            <a:chOff x="4857750" y="588962"/>
            <a:chExt cx="1438275" cy="258763"/>
          </a:xfrm>
        </p:grpSpPr>
        <p:sp>
          <p:nvSpPr>
            <p:cNvPr id="58" name="フリーフォーム 57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3686004" y="5267325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6025" y="2103515"/>
            <a:ext cx="2067814" cy="245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err="1" smtClean="0">
                <a:latin typeface="+mn-ea"/>
              </a:rPr>
              <a:t>ResultHandler</a:t>
            </a:r>
            <a:r>
              <a:rPr lang="ja-JP" altLang="en-US" sz="1100" dirty="0" smtClean="0">
                <a:latin typeface="+mn-ea"/>
              </a:rPr>
              <a:t>を利用する</a:t>
            </a:r>
            <a:r>
              <a:rPr lang="en-US" altLang="ja-JP" sz="1100" dirty="0" smtClean="0">
                <a:latin typeface="+mn-ea"/>
              </a:rPr>
              <a:t>DAO</a:t>
            </a:r>
            <a:endParaRPr kumimoji="1" lang="ja-JP" altLang="en-US" sz="11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191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24400" y="2680915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メモ 38"/>
          <p:cNvSpPr/>
          <p:nvPr/>
        </p:nvSpPr>
        <p:spPr>
          <a:xfrm>
            <a:off x="6686550" y="2514601"/>
            <a:ext cx="733424" cy="614362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ファイル</a:t>
            </a:r>
          </a:p>
        </p:txBody>
      </p:sp>
      <p:cxnSp>
        <p:nvCxnSpPr>
          <p:cNvPr id="28" name="直線矢印コネクタ 27"/>
          <p:cNvCxnSpPr>
            <a:stCxn id="39" idx="1"/>
            <a:endCxn id="32" idx="3"/>
          </p:cNvCxnSpPr>
          <p:nvPr/>
        </p:nvCxnSpPr>
        <p:spPr>
          <a:xfrm rot="10800000">
            <a:off x="6290342" y="2819416"/>
            <a:ext cx="396208" cy="2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720902" y="4375641"/>
            <a:ext cx="3851474" cy="8059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64918" y="4258047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864918" y="45723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368974" y="4538722"/>
            <a:ext cx="308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rot="10800000">
            <a:off x="4361590" y="2818620"/>
            <a:ext cx="3628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5400000">
            <a:off x="3354750" y="33318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爆発 1 42"/>
          <p:cNvSpPr/>
          <p:nvPr/>
        </p:nvSpPr>
        <p:spPr>
          <a:xfrm>
            <a:off x="2905125" y="2457450"/>
            <a:ext cx="1647827" cy="7429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例外発生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4295775" y="1933575"/>
            <a:ext cx="1752600" cy="466726"/>
          </a:xfrm>
          <a:prstGeom prst="wedgeRectCallout">
            <a:avLst>
              <a:gd name="adj1" fmla="val -49504"/>
              <a:gd name="adj2" fmla="val 95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キューに詰める前の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データ取得時の例外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5019675" y="3305175"/>
            <a:ext cx="2371725" cy="466726"/>
          </a:xfrm>
          <a:prstGeom prst="wedgeRectCallout">
            <a:avLst>
              <a:gd name="adj1" fmla="val -57536"/>
              <a:gd name="adj2" fmla="val 6658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例外発生時の処理、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以降の</a:t>
            </a:r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の挙動を決定する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864918" y="48864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368974" y="48384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24175" y="3724275"/>
            <a:ext cx="1905000" cy="24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200" dirty="0" smtClean="0"/>
              <a:t>拡張例外ハンドラクラス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71650" y="781051"/>
            <a:ext cx="2686051" cy="52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50675" y="2958487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smtClean="0"/>
              <a:t>Collector</a:t>
            </a:r>
            <a:r>
              <a:rPr kumimoji="1" lang="ja-JP" altLang="en-US" sz="1100" dirty="0" smtClean="0"/>
              <a:t>を使用した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入力データの取得</a:t>
            </a:r>
            <a:endParaRPr kumimoji="1" lang="ja-JP" altLang="en-US" sz="11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50675" y="3589566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 smtClean="0"/>
              <a:t>取得した</a:t>
            </a:r>
            <a:r>
              <a:rPr lang="en-US" altLang="ja-JP" sz="1100" dirty="0" smtClean="0"/>
              <a:t>1</a:t>
            </a:r>
            <a:r>
              <a:rPr lang="ja-JP" altLang="en-US" sz="1100" dirty="0" smtClean="0"/>
              <a:t>件の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入力データに対する処理</a:t>
            </a:r>
            <a:endParaRPr lang="en-US" altLang="ja-JP" sz="1100" dirty="0" smtClean="0"/>
          </a:p>
        </p:txBody>
      </p:sp>
      <p:cxnSp>
        <p:nvCxnSpPr>
          <p:cNvPr id="7" name="直線矢印コネクタ 6"/>
          <p:cNvCxnSpPr>
            <a:endCxn id="4" idx="3"/>
          </p:cNvCxnSpPr>
          <p:nvPr/>
        </p:nvCxnSpPr>
        <p:spPr>
          <a:xfrm rot="10800000">
            <a:off x="3978676" y="3138488"/>
            <a:ext cx="1212451" cy="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5191126" y="2733675"/>
            <a:ext cx="1981200" cy="809625"/>
            <a:chOff x="5486401" y="2962275"/>
            <a:chExt cx="1981200" cy="809625"/>
          </a:xfrm>
        </p:grpSpPr>
        <p:sp>
          <p:nvSpPr>
            <p:cNvPr id="59" name="正方形/長方形 58"/>
            <p:cNvSpPr/>
            <p:nvPr/>
          </p:nvSpPr>
          <p:spPr>
            <a:xfrm>
              <a:off x="5486401" y="2962275"/>
              <a:ext cx="1981200" cy="809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5691190" y="3124200"/>
              <a:ext cx="1571623" cy="485774"/>
              <a:chOff x="5810251" y="1466851"/>
              <a:chExt cx="1571623" cy="485774"/>
            </a:xfrm>
          </p:grpSpPr>
          <p:sp>
            <p:nvSpPr>
              <p:cNvPr id="23" name="フローチャート : 磁気ディスク 22"/>
              <p:cNvSpPr/>
              <p:nvPr/>
            </p:nvSpPr>
            <p:spPr>
              <a:xfrm>
                <a:off x="5810251" y="1495426"/>
                <a:ext cx="447672" cy="428625"/>
              </a:xfrm>
              <a:prstGeom prst="flowChartMagneticDisk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DB</a:t>
                </a:r>
                <a:endParaRPr lang="ja-JP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メモ 23"/>
              <p:cNvSpPr/>
              <p:nvPr/>
            </p:nvSpPr>
            <p:spPr>
              <a:xfrm>
                <a:off x="6648450" y="1466851"/>
                <a:ext cx="733424" cy="485774"/>
              </a:xfrm>
              <a:prstGeom prst="foldedCorner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chemeClr val="tx1"/>
                    </a:solidFill>
                  </a:rPr>
                  <a:t>ファイル</a:t>
                </a: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229350" y="1571239"/>
                <a:ext cx="44767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/>
                  <a:t>OR</a:t>
                </a:r>
                <a:endParaRPr kumimoji="1" lang="ja-JP" altLang="en-US" sz="1200" dirty="0" smtClean="0"/>
              </a:p>
            </p:txBody>
          </p:sp>
        </p:grpSp>
      </p:grpSp>
      <p:cxnSp>
        <p:nvCxnSpPr>
          <p:cNvPr id="32" name="直線矢印コネクタ 31"/>
          <p:cNvCxnSpPr>
            <a:stCxn id="4" idx="2"/>
            <a:endCxn id="5" idx="0"/>
          </p:cNvCxnSpPr>
          <p:nvPr/>
        </p:nvCxnSpPr>
        <p:spPr>
          <a:xfrm rot="5400000">
            <a:off x="2979136" y="3454026"/>
            <a:ext cx="27107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73" idx="2"/>
          </p:cNvCxnSpPr>
          <p:nvPr/>
        </p:nvCxnSpPr>
        <p:spPr>
          <a:xfrm rot="5400000">
            <a:off x="2979993" y="2206461"/>
            <a:ext cx="26936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866900" y="647700"/>
            <a:ext cx="225254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フローチャート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ビジネスロジック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2250675" y="1711779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250675" y="4841424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の破棄</a:t>
            </a:r>
          </a:p>
        </p:txBody>
      </p:sp>
      <p:sp>
        <p:nvSpPr>
          <p:cNvPr id="80" name="四角形吹き出し 79"/>
          <p:cNvSpPr/>
          <p:nvPr/>
        </p:nvSpPr>
        <p:spPr>
          <a:xfrm>
            <a:off x="4676774" y="2266950"/>
            <a:ext cx="904876" cy="381000"/>
          </a:xfrm>
          <a:prstGeom prst="wedgeRectCallout">
            <a:avLst>
              <a:gd name="adj1" fmla="val -21253"/>
              <a:gd name="adj2" fmla="val 17159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データを</a:t>
            </a:r>
            <a:r>
              <a:rPr lang="en-US" altLang="ja-JP" sz="1050" dirty="0" smtClean="0">
                <a:solidFill>
                  <a:schemeClr val="tx1"/>
                </a:solidFill>
              </a:rPr>
              <a:t>1</a:t>
            </a:r>
            <a:r>
              <a:rPr lang="ja-JP" altLang="en-US" sz="1050" dirty="0" smtClean="0">
                <a:solidFill>
                  <a:schemeClr val="tx1"/>
                </a:solidFill>
              </a:rPr>
              <a:t>件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取得する</a:t>
            </a:r>
          </a:p>
        </p:txBody>
      </p:sp>
      <p:grpSp>
        <p:nvGrpSpPr>
          <p:cNvPr id="97" name="グループ化 96"/>
          <p:cNvGrpSpPr/>
          <p:nvPr/>
        </p:nvGrpSpPr>
        <p:grpSpPr>
          <a:xfrm>
            <a:off x="2250675" y="2337708"/>
            <a:ext cx="1728000" cy="360000"/>
            <a:chOff x="5772149" y="952500"/>
            <a:chExt cx="1933575" cy="533400"/>
          </a:xfrm>
        </p:grpSpPr>
        <p:sp>
          <p:nvSpPr>
            <p:cNvPr id="89" name="片側の 2 つの角を切り取った四角形 88"/>
            <p:cNvSpPr/>
            <p:nvPr/>
          </p:nvSpPr>
          <p:spPr>
            <a:xfrm>
              <a:off x="5772149" y="952500"/>
              <a:ext cx="1933575" cy="533400"/>
            </a:xfrm>
            <a:prstGeom prst="snip2SameRect">
              <a:avLst>
                <a:gd name="adj1" fmla="val 49320"/>
                <a:gd name="adj2" fmla="val 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5915023" y="957590"/>
              <a:ext cx="1647826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200" dirty="0" smtClean="0"/>
                <a:t>次の取得データが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存在するか？</a:t>
              </a:r>
              <a:endParaRPr kumimoji="1" lang="ja-JP" altLang="en-US" sz="1200" dirty="0" smtClean="0"/>
            </a:p>
          </p:txBody>
        </p:sp>
      </p:grpSp>
      <p:cxnSp>
        <p:nvCxnSpPr>
          <p:cNvPr id="99" name="直線矢印コネクタ 98"/>
          <p:cNvCxnSpPr>
            <a:endCxn id="4" idx="0"/>
          </p:cNvCxnSpPr>
          <p:nvPr/>
        </p:nvCxnSpPr>
        <p:spPr>
          <a:xfrm rot="5400000">
            <a:off x="2982568" y="2826379"/>
            <a:ext cx="2642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" idx="2"/>
            <a:endCxn id="109" idx="3"/>
          </p:cNvCxnSpPr>
          <p:nvPr/>
        </p:nvCxnSpPr>
        <p:spPr>
          <a:xfrm rot="5400000">
            <a:off x="2981711" y="4082530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片側の 2 つの角を切り取った四角形 108"/>
          <p:cNvSpPr/>
          <p:nvPr/>
        </p:nvSpPr>
        <p:spPr>
          <a:xfrm>
            <a:off x="2250675" y="4215495"/>
            <a:ext cx="1728000" cy="360000"/>
          </a:xfrm>
          <a:prstGeom prst="snip2SameRect">
            <a:avLst>
              <a:gd name="adj1" fmla="val 0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09" idx="1"/>
            <a:endCxn id="74" idx="0"/>
          </p:cNvCxnSpPr>
          <p:nvPr/>
        </p:nvCxnSpPr>
        <p:spPr>
          <a:xfrm rot="5400000">
            <a:off x="2981711" y="4708459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990725" y="2212900"/>
            <a:ext cx="2247900" cy="246387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81395" y="4465006"/>
            <a:ext cx="1428930" cy="41549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ja-JP" altLang="en-US" sz="1050" dirty="0" smtClean="0"/>
              <a:t>取得データを１件ずつ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ループ処理する</a:t>
            </a:r>
          </a:p>
        </p:txBody>
      </p:sp>
      <p:cxnSp>
        <p:nvCxnSpPr>
          <p:cNvPr id="66" name="直線コネクタ 65"/>
          <p:cNvCxnSpPr>
            <a:stCxn id="65" idx="1"/>
          </p:cNvCxnSpPr>
          <p:nvPr/>
        </p:nvCxnSpPr>
        <p:spPr>
          <a:xfrm rot="10800000">
            <a:off x="4238625" y="4448175"/>
            <a:ext cx="742770" cy="22458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2250675" y="10858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2250675" y="54673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cxnSp>
        <p:nvCxnSpPr>
          <p:cNvPr id="83" name="直線矢印コネクタ 82"/>
          <p:cNvCxnSpPr>
            <a:stCxn id="74" idx="2"/>
            <a:endCxn id="71" idx="0"/>
          </p:cNvCxnSpPr>
          <p:nvPr/>
        </p:nvCxnSpPr>
        <p:spPr>
          <a:xfrm rot="5400000">
            <a:off x="2981712" y="5334387"/>
            <a:ext cx="2659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0" idx="2"/>
            <a:endCxn id="73" idx="0"/>
          </p:cNvCxnSpPr>
          <p:nvPr/>
        </p:nvCxnSpPr>
        <p:spPr>
          <a:xfrm rot="5400000">
            <a:off x="2981711" y="1578814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メモ 4"/>
          <p:cNvSpPr/>
          <p:nvPr/>
        </p:nvSpPr>
        <p:spPr>
          <a:xfrm>
            <a:off x="1981199" y="1924050"/>
            <a:ext cx="2876551" cy="303847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Collector</a:t>
            </a:r>
            <a:r>
              <a:rPr lang="ja-JP" altLang="en-US" sz="1050" dirty="0" smtClean="0">
                <a:solidFill>
                  <a:schemeClr val="tx1"/>
                </a:solidFill>
              </a:rPr>
              <a:t>の生成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Collector&lt;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 collector =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new</a:t>
            </a:r>
            <a:r>
              <a:rPr lang="ja-JP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DBCollector</a:t>
            </a:r>
            <a:r>
              <a:rPr lang="en-US" altLang="ja-JP" sz="1050" dirty="0" smtClean="0">
                <a:solidFill>
                  <a:schemeClr val="tx1"/>
                </a:solidFill>
              </a:rPr>
              <a:t>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&gt;(#</a:t>
            </a:r>
            <a:r>
              <a:rPr lang="ja-JP" altLang="en-US" sz="900" dirty="0" smtClean="0">
                <a:solidFill>
                  <a:schemeClr val="tx1"/>
                </a:solidFill>
              </a:rPr>
              <a:t>引数省略</a:t>
            </a:r>
            <a:r>
              <a:rPr lang="en-US" altLang="ja-JP" sz="1050" dirty="0" smtClean="0">
                <a:solidFill>
                  <a:schemeClr val="tx1"/>
                </a:solidFill>
              </a:rPr>
              <a:t>#);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ループ開始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while 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collector.hasNext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())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入力データの取得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inputData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取得した入力データを使用した</a:t>
            </a:r>
          </a:p>
          <a:p>
            <a:r>
              <a:rPr lang="ja-JP" altLang="en-US" sz="1050" dirty="0" smtClean="0">
                <a:solidFill>
                  <a:schemeClr val="tx1"/>
                </a:solidFill>
              </a:rPr>
              <a:t>        処理をここに記述する。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コレクタのクローズ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DBCollector.closeQuietly</a:t>
            </a:r>
            <a:r>
              <a:rPr lang="en-US" altLang="ja-JP" sz="1050" dirty="0" smtClean="0">
                <a:solidFill>
                  <a:schemeClr val="tx1"/>
                </a:solidFill>
              </a:rPr>
              <a:t>(collector);</a:t>
            </a:r>
            <a:endParaRPr lang="ja-JP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4762499" y="123825"/>
            <a:ext cx="275272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105024" y="123825"/>
            <a:ext cx="220027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395802" y="909637"/>
          <a:ext cx="1666873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898"/>
                <a:gridCol w="942975"/>
              </a:tblGrid>
              <a:tr h="261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936931" y="909637"/>
          <a:ext cx="2454469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844"/>
                <a:gridCol w="733425"/>
                <a:gridCol w="838200"/>
              </a:tblGrid>
              <a:tr h="2554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（外部キー）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47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94038" y="648449"/>
            <a:ext cx="167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Parent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4936367" y="648449"/>
            <a:ext cx="243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Child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047751" y="2095501"/>
            <a:ext cx="466724" cy="476248"/>
          </a:xfrm>
          <a:prstGeom prst="flowChartMagneticDisk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924051" y="561974"/>
            <a:ext cx="5695950" cy="2181225"/>
          </a:xfrm>
          <a:prstGeom prst="wedgeRoundRectCallout">
            <a:avLst>
              <a:gd name="adj1" fmla="val -57296"/>
              <a:gd name="adj2" fmla="val 36299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/>
          <p:nvPr/>
        </p:nvCxnSpPr>
        <p:spPr>
          <a:xfrm>
            <a:off x="4076700" y="1704975"/>
            <a:ext cx="864000" cy="25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>
            <a:off x="4076700" y="1704975"/>
            <a:ext cx="864000" cy="504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5619750" y="3938588"/>
            <a:ext cx="1295400" cy="1466850"/>
            <a:chOff x="5143500" y="3819525"/>
            <a:chExt cx="1295400" cy="1466850"/>
          </a:xfrm>
          <a:solidFill>
            <a:schemeClr val="bg1"/>
          </a:solidFill>
        </p:grpSpPr>
        <p:sp>
          <p:nvSpPr>
            <p:cNvPr id="20" name="正方形/長方形 19"/>
            <p:cNvSpPr/>
            <p:nvPr/>
          </p:nvSpPr>
          <p:spPr>
            <a:xfrm>
              <a:off x="5143500" y="3819525"/>
              <a:ext cx="1295400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kumimoji="1"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kumimoji="1" lang="en-US" altLang="ja-JP" sz="1050" dirty="0" smtClean="0">
                  <a:solidFill>
                    <a:schemeClr val="tx1"/>
                  </a:solidFill>
                </a:rPr>
                <a:t> : String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362198" y="3938588"/>
            <a:ext cx="1781179" cy="1466850"/>
            <a:chOff x="5143499" y="3819525"/>
            <a:chExt cx="1295403" cy="1466850"/>
          </a:xfrm>
          <a:solidFill>
            <a:schemeClr val="bg1"/>
          </a:solidFill>
        </p:grpSpPr>
        <p:sp>
          <p:nvSpPr>
            <p:cNvPr id="26" name="正方形/長方形 2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childs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>
            <a:off x="4133850" y="4672013"/>
            <a:ext cx="14859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108538" y="4420349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5375363" y="44298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13288" y="1457326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41" name="正方形/長方形 40"/>
          <p:cNvSpPr/>
          <p:nvPr/>
        </p:nvSpPr>
        <p:spPr>
          <a:xfrm>
            <a:off x="4670513" y="16866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752475" y="4067175"/>
            <a:ext cx="1114426" cy="3238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オブジェクト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2133598" y="3743324"/>
            <a:ext cx="5505451" cy="1828801"/>
          </a:xfrm>
          <a:prstGeom prst="wedgeRoundRectCallout">
            <a:avLst>
              <a:gd name="adj1" fmla="val -54744"/>
              <a:gd name="adj2" fmla="val -25527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1171575" y="2809875"/>
            <a:ext cx="257175" cy="1095375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76276" y="3095625"/>
            <a:ext cx="1247774" cy="4381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iBatis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1:N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マッピング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吹き出し 15"/>
          <p:cNvSpPr/>
          <p:nvPr/>
        </p:nvSpPr>
        <p:spPr>
          <a:xfrm>
            <a:off x="3181350" y="1514475"/>
            <a:ext cx="3457576" cy="1019176"/>
          </a:xfrm>
          <a:prstGeom prst="wedgeRoundRectCallout">
            <a:avLst>
              <a:gd name="adj1" fmla="val -62155"/>
              <a:gd name="adj2" fmla="val -524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247904" y="681038"/>
            <a:ext cx="4467222" cy="1938337"/>
            <a:chOff x="5143499" y="3819525"/>
            <a:chExt cx="1295403" cy="1466850"/>
          </a:xfrm>
        </p:grpSpPr>
        <p:sp>
          <p:nvSpPr>
            <p:cNvPr id="6" name="正方形/長方形 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43499" y="4010540"/>
              <a:ext cx="1295400" cy="127583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="B"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48028" y="1609724"/>
            <a:ext cx="1628772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1" name="正方形/長方形 10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オブジェクト①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"103"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="c"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53002" y="1609724"/>
            <a:ext cx="1628773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オブジェクト②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"104"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="d"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矢印コネクタ 84"/>
          <p:cNvCxnSpPr>
            <a:stCxn id="27" idx="4"/>
          </p:cNvCxnSpPr>
          <p:nvPr/>
        </p:nvCxnSpPr>
        <p:spPr>
          <a:xfrm rot="5400000">
            <a:off x="3707651" y="3624262"/>
            <a:ext cx="54959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95764" y="2974393"/>
          <a:ext cx="317136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7120"/>
                <a:gridCol w="1057120"/>
                <a:gridCol w="10571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担当者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取引先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商品名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495300" y="2876550"/>
            <a:ext cx="2124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5300" y="2562224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ブレイクキー：担当者、取引先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6360363" y="685800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53088" y="409465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53088" y="1618669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53088" y="205257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53088" y="248647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3088" y="36607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53088" y="570283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53088" y="526893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0226" y="1031532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7851" y="307361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57851" y="468179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57" name="左大かっこ 56"/>
          <p:cNvSpPr/>
          <p:nvPr/>
        </p:nvSpPr>
        <p:spPr>
          <a:xfrm>
            <a:off x="4786312" y="962025"/>
            <a:ext cx="180000" cy="1980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>
            <a:off x="4786312" y="3038475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/>
          <p:cNvSpPr/>
          <p:nvPr/>
        </p:nvSpPr>
        <p:spPr>
          <a:xfrm>
            <a:off x="4786312" y="4648200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大かっこ 59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大かっこ 60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大かっこ 62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57" idx="1"/>
            <a:endCxn id="60" idx="2"/>
          </p:cNvCxnSpPr>
          <p:nvPr/>
        </p:nvCxnSpPr>
        <p:spPr>
          <a:xfrm rot="10800000" flipV="1">
            <a:off x="3862388" y="1952024"/>
            <a:ext cx="923925" cy="15722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58" idx="1"/>
            <a:endCxn id="61" idx="2"/>
          </p:cNvCxnSpPr>
          <p:nvPr/>
        </p:nvCxnSpPr>
        <p:spPr>
          <a:xfrm rot="10800000" flipV="1">
            <a:off x="3862388" y="3794474"/>
            <a:ext cx="923925" cy="1415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59" idx="1"/>
            <a:endCxn id="63" idx="2"/>
          </p:cNvCxnSpPr>
          <p:nvPr/>
        </p:nvCxnSpPr>
        <p:spPr>
          <a:xfrm rot="10800000">
            <a:off x="3862388" y="4221750"/>
            <a:ext cx="923925" cy="1182450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10112" y="10858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15906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20193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10112" y="25336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10112" y="31242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112" y="47244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10112" y="52387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10112" y="57531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00499" y="1685925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00499" y="354330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lang="en-US" altLang="ja-JP" sz="1200" dirty="0" smtClean="0"/>
              <a:t>2</a:t>
            </a:r>
            <a:endParaRPr kumimoji="1" lang="en-US" altLang="ja-JP" sz="12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00499" y="539115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69506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1" y="7524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8" name="メモ 7"/>
          <p:cNvSpPr/>
          <p:nvPr/>
        </p:nvSpPr>
        <p:spPr>
          <a:xfrm>
            <a:off x="3664744" y="3581400"/>
            <a:ext cx="2466974" cy="19907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798219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626812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4813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798219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/>
          <p:cNvSpPr/>
          <p:nvPr/>
        </p:nvSpPr>
        <p:spPr>
          <a:xfrm>
            <a:off x="6191250" y="3638550"/>
            <a:ext cx="171450" cy="7524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417262" y="3587234"/>
            <a:ext cx="319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5" name="右大かっこ 14"/>
          <p:cNvSpPr/>
          <p:nvPr/>
        </p:nvSpPr>
        <p:spPr>
          <a:xfrm>
            <a:off x="6191250" y="4463758"/>
            <a:ext cx="171450" cy="396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589087" y="380703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担当者：田中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9087" y="4454009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担当者：佐藤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4" name="直線コネクタ 23"/>
          <p:cNvCxnSpPr>
            <a:stCxn id="20" idx="1"/>
            <a:endCxn id="13" idx="2"/>
          </p:cNvCxnSpPr>
          <p:nvPr/>
        </p:nvCxnSpPr>
        <p:spPr>
          <a:xfrm rot="10800000" flipV="1">
            <a:off x="6362701" y="4014786"/>
            <a:ext cx="226387" cy="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1"/>
            <a:endCxn id="15" idx="2"/>
          </p:cNvCxnSpPr>
          <p:nvPr/>
        </p:nvCxnSpPr>
        <p:spPr>
          <a:xfrm rot="10800000">
            <a:off x="6362701" y="4661758"/>
            <a:ext cx="226387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10749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鈴木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線矢印コネクタ 21"/>
          <p:cNvCxnSpPr/>
          <p:nvPr/>
        </p:nvCxnSpPr>
        <p:spPr>
          <a:xfrm>
            <a:off x="3771900" y="100965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76650" y="77152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9556" y="4191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52889" y="7836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61950" y="6858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6701" y="4476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94420" y="1772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22" name="正方形/長方形 21"/>
          <p:cNvSpPr/>
          <p:nvPr/>
        </p:nvSpPr>
        <p:spPr>
          <a:xfrm>
            <a:off x="341709" y="32385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437192" y="36030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線矢印コネクタ 25"/>
          <p:cNvCxnSpPr/>
          <p:nvPr/>
        </p:nvCxnSpPr>
        <p:spPr>
          <a:xfrm>
            <a:off x="438150" y="35052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2900" y="32670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70620" y="29966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76739" y="2374318"/>
          <a:ext cx="1510990" cy="457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13520" y="21680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714839" y="5203243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651620" y="4996934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2657939" y="5536618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2594720" y="53303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4458164" y="945568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B</a:t>
                      </a:r>
                      <a:r>
                        <a:rPr lang="ja-JP" altLang="en-US" sz="900" dirty="0" smtClean="0"/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矢印コネクタ 20"/>
          <p:cNvCxnSpPr/>
          <p:nvPr/>
        </p:nvCxnSpPr>
        <p:spPr>
          <a:xfrm>
            <a:off x="4467225" y="847725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371976" y="609600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1195</Words>
  <Application>Microsoft Office PowerPoint</Application>
  <PresentationFormat>画面に合わせる (4:3)</PresentationFormat>
  <Paragraphs>416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YAMADA Shinya / 山田 真也</cp:lastModifiedBy>
  <cp:revision>385</cp:revision>
  <dcterms:created xsi:type="dcterms:W3CDTF">2011-07-26T06:56:47Z</dcterms:created>
  <dcterms:modified xsi:type="dcterms:W3CDTF">2015-01-30T05:56:54Z</dcterms:modified>
</cp:coreProperties>
</file>