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F24B8-1878-425C-9898-E9271BF8A67D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7BCD8-3A91-4065-864C-4F0B70319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76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Threshold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7BCD8-3A91-4065-864C-4F0B7031989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45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D754-E5DE-4753-9E37-3B03EAA8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B643-CC9B-44C6-8E7D-DF998604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1974-B0C4-4206-910F-6996D79E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E99C-AD46-49E1-AF34-B5B31A06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64A5-9269-4521-87A2-A14FC18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74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A359-D54A-47B2-917A-D08D030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01B66-956C-491D-9596-B326C4FDA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E476-F825-4F8E-9229-B32A8F4B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41ED-11E4-4A4A-9505-768885B1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0479-D530-4FAA-BF03-6DD7F2C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4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D9C5B-CD44-4EFF-8E0F-1C7129E94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8EBD8-44CE-41E8-B7FF-7A506388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F55D-1869-4611-A5B3-30936D89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31B3-8816-46D0-B790-2B7934C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C45C-6198-474E-8573-5546B0A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95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4582-B8A1-4EA3-8326-14D2B306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A2A-B9F4-4D79-9DC4-ED645780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3B9-01B9-418E-91A9-C03A7793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5B34-3449-45A4-9C46-836D62EB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D3EA-208A-4A3D-A4C3-13D1C33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87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3D2D-5F75-4819-92FF-C9922949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5CB-BA49-41A3-8113-FDA27ED0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0EC6-AFD9-4151-99D1-9815BD38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C5F5-0E44-42B2-803E-F772A65D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1974-B732-436C-A41A-82C5E811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4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57FD-37E4-4EF4-B93C-CB25F2F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245D-A024-4B09-9606-66C84F625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C9259-7FB7-49BE-A9DF-3BCBCD1F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E877-BDA3-434E-8207-F731C706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D0F4-9580-4FF5-A3AA-8DCD612B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9DFB0-99C0-4035-A40A-6DBCDBCC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24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52D3-0671-4AFB-9E59-7CBA3A19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ADAC4-A392-4BE5-B9ED-E42C5025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78EA-E413-4E48-8BD2-1B85FEE6B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BF882-A211-4069-B37C-475A7C173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D7117-9FA2-4E34-B274-F212ABAA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C0212-C3BD-4B36-944E-79B83D94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8C602-25B5-4409-BB2C-19812CB0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3E537-DF76-438D-AC9D-C674B359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13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4B2D-86A8-40AD-AED2-3DB5503B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5A807-57FD-451C-A146-2183ED9F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38A2A-0FFF-41D6-8EC5-CAB0E061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CBEF9-9C88-436D-96EC-7846EF59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9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8B096-5681-4F7A-B0FE-89639D65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AAB14-3B05-42ED-94EF-B18CCCCC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4470-DAF6-4F9A-8284-9B5B5562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51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94DC-412F-4E60-9D35-FE060AB5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435-B4D6-408E-B929-30B7EF1F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F1DD-83CB-450A-B52A-5E7A526D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E20B4-856A-4F96-A1DF-3FA5F714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802CF-67CB-4E86-8C61-33E7A15B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2069-1D26-4599-9108-387E214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1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9FAB-295D-456F-B9B1-91FC4E0F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52FF4-5AAC-435B-BCC7-46722CB29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A1708-96ED-457E-BCDF-9F3190C4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803F-86D5-4E64-A3C2-B11C61FF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0D90-3BBD-49E5-ADF0-036EC271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75EF-C38F-492F-9390-4DC594E1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0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95F81-3AEE-4255-BCC0-20D52194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B99A-34BE-48DA-981F-D7D52433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349D-A9C9-4C23-A22D-8B68039F1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A701-4D0C-4957-B7EA-C69C189BBB5B}" type="datetimeFigureOut">
              <a:rPr lang="en-AU" smtClean="0"/>
              <a:t>2021-11-02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8EE9-7EAC-483A-97E7-AA563A8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7439-6799-4391-A5DE-9B9A845F7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5EBF-7565-4F72-853A-76847297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30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042B-74B4-4878-A463-B2F3EF9F3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2021-11-02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38C78-67BC-4D62-B174-6220F1526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EB1497F-6124-49B9-8530-140253B7DD8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" y="453189"/>
            <a:ext cx="12011809" cy="5951622"/>
          </a:xfrm>
        </p:spPr>
      </p:pic>
    </p:spTree>
    <p:extLst>
      <p:ext uri="{BB962C8B-B14F-4D97-AF65-F5344CB8AC3E}">
        <p14:creationId xmlns:p14="http://schemas.microsoft.com/office/powerpoint/2010/main" val="1520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858B04D-702E-4E92-B4DD-15CAE113B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781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B1D4852-474D-40B4-927B-B6889B9F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781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7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31D182-F881-45A7-88DA-6F39BA20E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781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2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7029DE-9571-4C86-83BB-8F643FEE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781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2021-11-02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2021-11-02</dc:title>
  <dc:creator>Hatta Misra</dc:creator>
  <cp:lastModifiedBy>Hatta Misra</cp:lastModifiedBy>
  <cp:revision>2</cp:revision>
  <dcterms:created xsi:type="dcterms:W3CDTF">2021-11-02T12:06:21Z</dcterms:created>
  <dcterms:modified xsi:type="dcterms:W3CDTF">2021-11-02T12:14:00Z</dcterms:modified>
</cp:coreProperties>
</file>