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07FF-4876-42EB-A916-BB23056B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1E310-38BF-4700-BF09-9FDBC48E0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E29A-63EF-44D4-80D8-CB06BBA7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A4B-EC91-4893-8F61-DC0567D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A97F-296C-4ABC-8BF2-827743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4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A639-6671-40E9-956C-18700A2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ADBC0-8E52-40A6-83ED-0E9282DD5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DE2D-390D-40E9-B597-EACB2E19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8B29-F83C-43F4-9E7E-383B27BE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C9C1-D678-44EF-B3F3-E9383483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8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33EC-0F61-4B49-88AC-592F421B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A7B12-3A42-4E48-A43A-3C460BCB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DFA7-88B8-4AFC-9BA7-E36CDEC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6CD2-9948-4543-BE19-7208989B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492F-E138-45A0-B38A-4560E899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22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2C6D-F3F0-407F-A5AC-75F01ACF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4A11-CBEC-4A9E-BBF9-1460224F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9576-003B-4772-8BE2-2303786B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49F2-3F3A-4028-9F96-6981B74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45BF-45F3-496B-AB1C-1E28B9FE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2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8D0-5884-456C-A516-6714BC37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F867-E5A6-4ECF-9302-BF3613AB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D1A7-54D5-4D13-A38A-2902610B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742C-1C6A-492F-A63E-29EA2755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63B50-2929-4AF9-ADD6-5A624B89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7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30A2-9372-4EE5-916F-60A0ABE5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640A-1F55-49FA-BC4A-1D659679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9F2C5-3611-495D-B226-ACA4EDBC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A1C4-4F79-41C7-BBB2-6ED308E3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C96D-2964-4AAD-A1DB-C2A67595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7C28-DC0F-4E3E-B5AE-30742BB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6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54BB-5D9D-4B96-BD60-CAB1C602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A78A-EA0D-45C8-AAE4-836CAD09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EA9A-77D7-430F-B3C1-5A946FF3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E1476-7B5C-4B87-917A-D9766B21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51B7-26E7-45F7-94CD-3179B5D3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3617A-8A03-4433-96EB-DDB4A81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1D60-A12B-4DCA-81DD-EC8C086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4E0CA-1E94-4BD1-8776-2B3912BA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3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7731-DD62-48F9-8518-D5BEE82C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E0521-568B-4D8F-A6AF-030E020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2C34B-226D-44B5-85E6-394D2540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B87F8-4BB1-4E9F-A053-3E18AC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0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D177F-6A65-40B7-95AC-5D3DA8A8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86F1C-885B-4CAA-A4C3-53617FE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F7BDF-74BD-462B-8D70-2A743593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13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F48A-5B79-482F-AF59-DB4CF85B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CF15-738F-4D8D-B372-4B69C16D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EFDF-8E54-466E-A40E-E8638932E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03F8-BA38-4D0D-B626-97308BBC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ACF3-CCD3-4DD1-9E8C-B95B6DAE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A9995-FF71-4FF1-9B34-07C7502E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8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38C-41F0-49EC-B742-99C660B4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B9A67-E050-4CF5-955A-AE82566B8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D4AB4-66EE-4DED-A5B7-E649363B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B6C37-431F-4759-9DF8-4080ACE9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A1F4-86A8-4C33-94FB-55B58200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4ABF7-5812-44F6-AC14-52F8429D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2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32FAD-C298-424B-B748-82AA84D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1597-35EE-4A3F-9973-D8787DAD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31BB-9D02-4718-A876-3431D3AE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16DD-9EFC-4819-8C60-DF1E79AB0919}" type="datetimeFigureOut">
              <a:rPr lang="en-AU" smtClean="0"/>
              <a:t>2021-09-13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A9CF-ADFE-449A-AE0D-DFFF6A37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A1B5-66D1-4530-80D7-0BDD5D7F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41C1-FDC6-4BD0-92C2-FD0F45CCB5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28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2DB7-F7E4-442D-A0D8-1A1B4CDAA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Analysis of BW system temperature spikes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0961B-7346-4747-B2DD-E0C82A314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2021-09-13</a:t>
            </a:r>
          </a:p>
        </p:txBody>
      </p:sp>
    </p:spTree>
    <p:extLst>
      <p:ext uri="{BB962C8B-B14F-4D97-AF65-F5344CB8AC3E}">
        <p14:creationId xmlns:p14="http://schemas.microsoft.com/office/powerpoint/2010/main" val="3957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359E-1B6A-4BA6-8BF9-FFCC59AD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VL WW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8B454A5-6BB2-4743-9AE9-C25C2B11D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38526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72-AB59-4914-B4C1-A7D478B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VL WW, temp diff from max</a:t>
            </a:r>
          </a:p>
        </p:txBody>
      </p:sp>
      <p:pic>
        <p:nvPicPr>
          <p:cNvPr id="4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D64328E8-191D-43EC-B833-E1BBEF845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374-D0E7-4D22-B815-8A1BC6B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RL WW – at least 30 C max, 0.1 C diff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7184583-8A1F-4D78-B729-9BCE113D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302517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01DB-09FB-4551-88F0-3BCBDE3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RL WW – low threshold max temp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F734FB0-2EF1-416C-BB2F-66045BA6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192934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A52-BA30-4018-8C7D-9E19E200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VL </a:t>
            </a:r>
            <a:r>
              <a:rPr lang="en-AU" dirty="0" err="1"/>
              <a:t>Hzg</a:t>
            </a:r>
            <a:endParaRPr lang="en-AU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1606F1-480F-4E92-A478-4BD8AA24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29454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21CB-FEA2-4E48-8286-85A7C5E2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VL </a:t>
            </a:r>
            <a:r>
              <a:rPr lang="en-AU" dirty="0" err="1"/>
              <a:t>Hzg</a:t>
            </a:r>
            <a:r>
              <a:rPr lang="en-AU" dirty="0"/>
              <a:t>, no threshold temp diff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D51085-442E-4EDD-A858-1A7FF7E09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29E-F627-47A8-B3EB-693C1CA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RL </a:t>
            </a:r>
            <a:r>
              <a:rPr lang="en-AU" dirty="0" err="1"/>
              <a:t>Hzg</a:t>
            </a:r>
            <a:endParaRPr lang="en-AU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689AD08-018A-4C83-B41A-1DB70EC3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243648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8477-55C8-4057-971B-4FADFB83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BW RL </a:t>
            </a:r>
            <a:r>
              <a:rPr lang="en-AU" dirty="0" err="1"/>
              <a:t>Hzg</a:t>
            </a:r>
            <a:r>
              <a:rPr lang="en-AU" dirty="0"/>
              <a:t> – 30 C threshold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EAE4334-C4D4-4E95-A9E7-AA8CBF869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37" y="1825625"/>
            <a:ext cx="8782726" cy="4351338"/>
          </a:xfrm>
        </p:spPr>
      </p:pic>
    </p:spTree>
    <p:extLst>
      <p:ext uri="{BB962C8B-B14F-4D97-AF65-F5344CB8AC3E}">
        <p14:creationId xmlns:p14="http://schemas.microsoft.com/office/powerpoint/2010/main" val="417418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BW system temperature spikes</vt:lpstr>
      <vt:lpstr>BW VL WW</vt:lpstr>
      <vt:lpstr>BW VL WW, temp diff from max</vt:lpstr>
      <vt:lpstr>BW RL WW – at least 30 C max, 0.1 C diff</vt:lpstr>
      <vt:lpstr>BW RL WW – low threshold max temp</vt:lpstr>
      <vt:lpstr>BW VL Hzg</vt:lpstr>
      <vt:lpstr>BW VL Hzg, no threshold temp diff</vt:lpstr>
      <vt:lpstr>BW RL Hzg</vt:lpstr>
      <vt:lpstr>BW RL Hzg – 30 C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BW system temperature spikes</dc:title>
  <dc:creator>Hatta Misra</dc:creator>
  <cp:lastModifiedBy>Hatta Misra</cp:lastModifiedBy>
  <cp:revision>6</cp:revision>
  <dcterms:created xsi:type="dcterms:W3CDTF">2021-09-13T10:43:42Z</dcterms:created>
  <dcterms:modified xsi:type="dcterms:W3CDTF">2021-09-13T11:16:19Z</dcterms:modified>
</cp:coreProperties>
</file>