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Kevin wants to win one billion dollars. Kevin has some picks that he is not sure about and needs something to do a more detailed analysis. He really values the simple rating system (SRS).  By using this program Kevin can get a more detailed analysis of who is predicted to win the game based on SRS.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199AF9-7D3E-4EBA-AC35-401451D6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3772227" cy="693480"/>
          </a:xfr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86FB7-EFA1-4913-9B9E-687E0D5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93894"/>
            <a:ext cx="4198984" cy="70110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9A5D5-BF2E-428F-97B5-619801B9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3764606" cy="762066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EA698B-372C-4B78-A349-19CD7D95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3000"/>
            <a:ext cx="3840813" cy="70110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206DFF1-FA57-4574-870E-99924958064D}"/>
              </a:ext>
            </a:extLst>
          </p:cNvPr>
          <p:cNvSpPr txBox="1">
            <a:spLocks/>
          </p:cNvSpPr>
          <p:nvPr/>
        </p:nvSpPr>
        <p:spPr>
          <a:xfrm>
            <a:off x="2055159" y="1407459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 seed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FE5F483-034F-456C-B871-B29FC34BA00A}"/>
              </a:ext>
            </a:extLst>
          </p:cNvPr>
          <p:cNvSpPr txBox="1">
            <a:spLocks/>
          </p:cNvSpPr>
          <p:nvPr/>
        </p:nvSpPr>
        <p:spPr>
          <a:xfrm>
            <a:off x="8153400" y="1550894"/>
            <a:ext cx="1828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PPG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27A8912-0909-449A-B315-EEC1A96669BE}"/>
              </a:ext>
            </a:extLst>
          </p:cNvPr>
          <p:cNvSpPr txBox="1">
            <a:spLocks/>
          </p:cNvSpPr>
          <p:nvPr/>
        </p:nvSpPr>
        <p:spPr>
          <a:xfrm>
            <a:off x="2245659" y="35814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121AFD-43B2-445B-8C91-EB7B16FA0558}"/>
              </a:ext>
            </a:extLst>
          </p:cNvPr>
          <p:cNvSpPr txBox="1">
            <a:spLocks/>
          </p:cNvSpPr>
          <p:nvPr/>
        </p:nvSpPr>
        <p:spPr>
          <a:xfrm>
            <a:off x="7543800" y="37338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2</a:t>
            </a:r>
          </a:p>
        </p:txBody>
      </p:sp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2715885-9CD9-4A39-8FB1-42ED94328B8A}"/>
              </a:ext>
            </a:extLst>
          </p:cNvPr>
          <p:cNvSpPr txBox="1">
            <a:spLocks/>
          </p:cNvSpPr>
          <p:nvPr/>
        </p:nvSpPr>
        <p:spPr>
          <a:xfrm>
            <a:off x="6858000" y="6858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905E64-9FF3-44BE-AC22-13735AC18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5795"/>
              </p:ext>
            </p:extLst>
          </p:nvPr>
        </p:nvGraphicFramePr>
        <p:xfrm>
          <a:off x="586740" y="2438400"/>
          <a:ext cx="5204460" cy="3733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val="7562938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85085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066715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Priority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(1-10)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Completed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(Y/N)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76019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Randomly Generated Bracket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45420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 Bracket to User (In bracket form)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8579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Generate bracket based on basic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90855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Collect Statistics for every team into CSV files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07388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point counting system / success rate prediction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1850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B1F74-4BB2-4C34-81A4-3786F310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5249"/>
              </p:ext>
            </p:extLst>
          </p:nvPr>
        </p:nvGraphicFramePr>
        <p:xfrm>
          <a:off x="6202393" y="1181604"/>
          <a:ext cx="5232537" cy="4990596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3454469">
                  <a:extLst>
                    <a:ext uri="{9D8B030D-6E8A-4147-A177-3AD203B41FA5}">
                      <a16:colId xmlns:a16="http://schemas.microsoft.com/office/drawing/2014/main" val="1549345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6527579"/>
                    </a:ext>
                  </a:extLst>
                </a:gridCol>
                <a:gridCol w="1016068">
                  <a:extLst>
                    <a:ext uri="{9D8B030D-6E8A-4147-A177-3AD203B41FA5}">
                      <a16:colId xmlns:a16="http://schemas.microsoft.com/office/drawing/2014/main" val="99952495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Priority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(1-10)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(Y/N)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2180882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an algorithm that predicts previous tournaments results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191998732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Integrate more advanced statistics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9655265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picture of the bracket with appropriate teams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13774655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Collect 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5693545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Have a basic working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425461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Back test for better prediction results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6979735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Potentially display through HTML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6950318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for 2018 tournament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21889415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Compare different basic algorithms to find the easiest while not losing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7576191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Display data in charts and tables, potentially using 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20597925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location as one of the indicator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404970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User Interface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14" marR="59014" marT="0" marB="0" anchor="ctr"/>
                </a:tc>
                <a:extLst>
                  <a:ext uri="{0D108BD9-81ED-4DB2-BD59-A6C34878D82A}">
                    <a16:rowId xmlns:a16="http://schemas.microsoft.com/office/drawing/2014/main" val="379404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31</TotalTime>
  <Words>260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</vt:lpstr>
      <vt:lpstr>User Stories</vt:lpstr>
      <vt:lpstr>Tests</vt:lpstr>
      <vt:lpstr>PowerPoint Presentation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John Hattas</cp:lastModifiedBy>
  <cp:revision>4</cp:revision>
  <dcterms:created xsi:type="dcterms:W3CDTF">2018-02-27T16:14:14Z</dcterms:created>
  <dcterms:modified xsi:type="dcterms:W3CDTF">2018-02-27T16:45:46Z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