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76" r:id="rId6"/>
    <p:sldId id="266" r:id="rId7"/>
    <p:sldId id="267" r:id="rId8"/>
    <p:sldId id="268" r:id="rId9"/>
    <p:sldId id="273" r:id="rId10"/>
    <p:sldId id="270" r:id="rId11"/>
    <p:sldId id="2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Lang, John Hattas, Kevin </a:t>
            </a:r>
            <a:r>
              <a:rPr lang="en-US" dirty="0" err="1"/>
              <a:t>Brosam</a:t>
            </a:r>
            <a:r>
              <a:rPr lang="en-US" dirty="0"/>
              <a:t>, Alex </a:t>
            </a:r>
            <a:r>
              <a:rPr lang="en-US" dirty="0" err="1"/>
              <a:t>Berkhout</a:t>
            </a:r>
            <a:r>
              <a:rPr lang="en-US" dirty="0"/>
              <a:t>, Matt </a:t>
            </a:r>
            <a:r>
              <a:rPr lang="en-US" dirty="0" err="1"/>
              <a:t>Petter</a:t>
            </a:r>
            <a:endParaRPr lang="en-US" dirty="0"/>
          </a:p>
        </p:txBody>
      </p:sp>
      <p:pic>
        <p:nvPicPr>
          <p:cNvPr id="1026" name="Picture 2" descr="Image result for ncaa tournament">
            <a:extLst>
              <a:ext uri="{FF2B5EF4-FFF2-40B4-BE49-F238E27FC236}">
                <a16:creationId xmlns:a16="http://schemas.microsoft.com/office/drawing/2014/main" id="{95EE5AB0-B3AF-4797-8FF3-A8D11294A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-914400"/>
            <a:ext cx="38481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caa tournament">
            <a:extLst>
              <a:ext uri="{FF2B5EF4-FFF2-40B4-BE49-F238E27FC236}">
                <a16:creationId xmlns:a16="http://schemas.microsoft.com/office/drawing/2014/main" id="{E59923FB-CDF4-4FBE-961A-CA57ACDAD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33400"/>
            <a:ext cx="1876780" cy="190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NCAA Bracket Predictor</a:t>
            </a:r>
            <a:br>
              <a:rPr lang="en-US" dirty="0"/>
            </a:br>
            <a:r>
              <a:rPr lang="en-US" dirty="0"/>
              <a:t>Sprint 2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2DBD-48F2-4B98-866A-407104F1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2D25-79CC-4E25-82F8-DCB4CCCF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488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Alex wants to be able to easy access the predictor and run it.  A website that has the predictor hosted would be the best option.  He wants to be able to select the year and what indicator/indicators will be used.  He also wants it to show the matchups and each winner and loser.  He also wants to be able to easily run multiple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9182DF-26B7-41D5-982E-2ADBD278E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6400"/>
            <a:ext cx="10058400" cy="4343400"/>
          </a:xfrm>
        </p:spPr>
        <p:txBody>
          <a:bodyPr/>
          <a:lstStyle/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9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code">
            <a:extLst>
              <a:ext uri="{FF2B5EF4-FFF2-40B4-BE49-F238E27FC236}">
                <a16:creationId xmlns:a16="http://schemas.microsoft.com/office/drawing/2014/main" id="{6B6D78AC-116D-4437-B552-F6A3BEC9A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5"/>
            <a:ext cx="12344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7987AF-52F5-40FD-8612-F84F20A8469E}"/>
              </a:ext>
            </a:extLst>
          </p:cNvPr>
          <p:cNvSpPr/>
          <p:nvPr/>
        </p:nvSpPr>
        <p:spPr>
          <a:xfrm>
            <a:off x="838200" y="2743200"/>
            <a:ext cx="1057949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i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PRODUCT DEMO</a:t>
            </a:r>
          </a:p>
        </p:txBody>
      </p:sp>
    </p:spTree>
    <p:extLst>
      <p:ext uri="{BB962C8B-B14F-4D97-AF65-F5344CB8AC3E}">
        <p14:creationId xmlns:p14="http://schemas.microsoft.com/office/powerpoint/2010/main" val="197813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8974-6448-433A-A3B5-65AC74B6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10058400" cy="1143000"/>
          </a:xfrm>
        </p:spPr>
        <p:txBody>
          <a:bodyPr/>
          <a:lstStyle/>
          <a:p>
            <a:r>
              <a:rPr lang="en-US" dirty="0"/>
              <a:t>Hosted Website and Bracket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7BDF7F3-727E-4D96-A91A-78B124035A96}"/>
              </a:ext>
            </a:extLst>
          </p:cNvPr>
          <p:cNvSpPr txBox="1">
            <a:spLocks/>
          </p:cNvSpPr>
          <p:nvPr/>
        </p:nvSpPr>
        <p:spPr>
          <a:xfrm>
            <a:off x="914400" y="1752600"/>
            <a:ext cx="6553200" cy="434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https://ncaabracketpredictor.herokuapp.com/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F3BD3-FDC6-46F2-8221-042BC4C34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462225" cy="43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7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10058400" cy="1143000"/>
          </a:xfrm>
        </p:spPr>
        <p:txBody>
          <a:bodyPr/>
          <a:lstStyle/>
          <a:p>
            <a:r>
              <a:rPr lang="en-US" dirty="0"/>
              <a:t>Backlogs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76398F-0CED-4915-8164-1B60CE4B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52600"/>
            <a:ext cx="48768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Sprint Backlog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5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0003CA1-D99E-4D19-9027-128422E874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" y="3048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Product Backlog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4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9F4F77B0-14F5-4E29-8ABD-409A5CCAAB31}" vid="{5A933346-38F8-42BD-BB04-877426AB4C76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DDEFBA-1D7E-4587-9763-EBF5A6740E9A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40262f94-9f35-4ac3-9a90-690165a166b7"/>
    <ds:schemaRef ds:uri="a4f35948-e619-41b3-aa29-22878b09cfd2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138</TotalTime>
  <Words>116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Franklin Gothic Medium</vt:lpstr>
      <vt:lpstr>Impact</vt:lpstr>
      <vt:lpstr>Basketball 16x9</vt:lpstr>
      <vt:lpstr>NCAA Bracket Predictor Sprint 2</vt:lpstr>
      <vt:lpstr>Sprint 3 Overview</vt:lpstr>
      <vt:lpstr>User Story Example</vt:lpstr>
      <vt:lpstr>Tests</vt:lpstr>
      <vt:lpstr>PowerPoint Presentation</vt:lpstr>
      <vt:lpstr>Hosted Website and Bracket</vt:lpstr>
      <vt:lpstr>Backlogs</vt:lpstr>
      <vt:lpstr>PowerPoint Presentation</vt:lpstr>
      <vt:lpstr>Sprint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NCAA Bracket Predictor</dc:title>
  <dc:creator>John Hattas</dc:creator>
  <cp:lastModifiedBy>Kevin Brosam</cp:lastModifiedBy>
  <cp:revision>35</cp:revision>
  <dcterms:created xsi:type="dcterms:W3CDTF">2018-02-27T16:14:14Z</dcterms:created>
  <dcterms:modified xsi:type="dcterms:W3CDTF">2018-04-17T15:38:24Z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