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6" r:id="rId6"/>
    <p:sldId id="267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Lang, John Hattas, Kevin </a:t>
            </a:r>
            <a:r>
              <a:rPr lang="en-US" dirty="0" err="1"/>
              <a:t>Brosam</a:t>
            </a:r>
            <a:r>
              <a:rPr lang="en-US" dirty="0"/>
              <a:t>, Alex </a:t>
            </a:r>
            <a:r>
              <a:rPr lang="en-US" dirty="0" err="1"/>
              <a:t>Berkhout</a:t>
            </a:r>
            <a:r>
              <a:rPr lang="en-US" dirty="0"/>
              <a:t>, Matt </a:t>
            </a:r>
            <a:r>
              <a:rPr lang="en-US" dirty="0" err="1"/>
              <a:t>Petter</a:t>
            </a:r>
            <a:endParaRPr lang="en-US" dirty="0"/>
          </a:p>
        </p:txBody>
      </p:sp>
      <p:pic>
        <p:nvPicPr>
          <p:cNvPr id="1026" name="Picture 2" descr="Image result for ncaa tournament">
            <a:extLst>
              <a:ext uri="{FF2B5EF4-FFF2-40B4-BE49-F238E27FC236}">
                <a16:creationId xmlns:a16="http://schemas.microsoft.com/office/drawing/2014/main" id="{95EE5AB0-B3AF-4797-8FF3-A8D1129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9144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caa tournament">
            <a:extLst>
              <a:ext uri="{FF2B5EF4-FFF2-40B4-BE49-F238E27FC236}">
                <a16:creationId xmlns:a16="http://schemas.microsoft.com/office/drawing/2014/main" id="{E59923FB-CDF4-4FBE-961A-CA57ACDA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33400"/>
            <a:ext cx="1876780" cy="19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Bracket Predictor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Kevin wants to win one billion dollars. Kevin has some picks that he is not sure about and needs something to do a more detailed analysis. He really values the simple rating system (SRS).  By using this program Kevin can get a more detailed analysis of who is predicted to win the game based on SRS.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199AF9-7D3E-4EBA-AC35-401451D65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7000"/>
            <a:ext cx="3772227" cy="693480"/>
          </a:xfr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86FB7-EFA1-4913-9B9E-687E0D503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93894"/>
            <a:ext cx="4198984" cy="701101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79A5D5-BF2E-428F-97B5-619801B9E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76800"/>
            <a:ext cx="3764606" cy="762066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EA698B-372C-4B78-A349-19CD7D95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953000"/>
            <a:ext cx="3840813" cy="701101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206DFF1-FA57-4574-870E-99924958064D}"/>
              </a:ext>
            </a:extLst>
          </p:cNvPr>
          <p:cNvSpPr txBox="1">
            <a:spLocks/>
          </p:cNvSpPr>
          <p:nvPr/>
        </p:nvSpPr>
        <p:spPr>
          <a:xfrm>
            <a:off x="2055159" y="1407459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 seed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E5F483-034F-456C-B871-B29FC34BA00A}"/>
              </a:ext>
            </a:extLst>
          </p:cNvPr>
          <p:cNvSpPr txBox="1">
            <a:spLocks/>
          </p:cNvSpPr>
          <p:nvPr/>
        </p:nvSpPr>
        <p:spPr>
          <a:xfrm>
            <a:off x="8153400" y="1550894"/>
            <a:ext cx="1828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PPG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27A8912-0909-449A-B315-EEC1A96669BE}"/>
              </a:ext>
            </a:extLst>
          </p:cNvPr>
          <p:cNvSpPr txBox="1">
            <a:spLocks/>
          </p:cNvSpPr>
          <p:nvPr/>
        </p:nvSpPr>
        <p:spPr>
          <a:xfrm>
            <a:off x="2245659" y="35814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B121AFD-43B2-445B-8C91-EB7B16FA0558}"/>
              </a:ext>
            </a:extLst>
          </p:cNvPr>
          <p:cNvSpPr txBox="1">
            <a:spLocks/>
          </p:cNvSpPr>
          <p:nvPr/>
        </p:nvSpPr>
        <p:spPr>
          <a:xfrm>
            <a:off x="7543800" y="3733800"/>
            <a:ext cx="243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2</a:t>
            </a:r>
          </a:p>
        </p:txBody>
      </p:sp>
    </p:spTree>
    <p:extLst>
      <p:ext uri="{BB962C8B-B14F-4D97-AF65-F5344CB8AC3E}">
        <p14:creationId xmlns:p14="http://schemas.microsoft.com/office/powerpoint/2010/main" val="42621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">
            <a:extLst>
              <a:ext uri="{FF2B5EF4-FFF2-40B4-BE49-F238E27FC236}">
                <a16:creationId xmlns:a16="http://schemas.microsoft.com/office/drawing/2014/main" id="{6B6D78AC-116D-4437-B552-F6A3BEC9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5"/>
            <a:ext cx="12344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7987AF-52F5-40FD-8612-F84F20A8469E}"/>
              </a:ext>
            </a:extLst>
          </p:cNvPr>
          <p:cNvSpPr/>
          <p:nvPr/>
        </p:nvSpPr>
        <p:spPr>
          <a:xfrm>
            <a:off x="838200" y="2743200"/>
            <a:ext cx="1057949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19781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10058400" cy="1143000"/>
          </a:xfrm>
        </p:spPr>
        <p:txBody>
          <a:bodyPr/>
          <a:lstStyle/>
          <a:p>
            <a:r>
              <a:rPr lang="en-US" dirty="0"/>
              <a:t>Backlogs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6398F-0CED-4915-8164-1B60CE4B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48768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Backlog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2715885-9CD9-4A39-8FB1-42ED94328B8A}"/>
              </a:ext>
            </a:extLst>
          </p:cNvPr>
          <p:cNvSpPr txBox="1">
            <a:spLocks/>
          </p:cNvSpPr>
          <p:nvPr/>
        </p:nvSpPr>
        <p:spPr>
          <a:xfrm>
            <a:off x="6858000" y="685800"/>
            <a:ext cx="4876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 Backlog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905E64-9FF3-44BE-AC22-13735AC18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45795"/>
              </p:ext>
            </p:extLst>
          </p:nvPr>
        </p:nvGraphicFramePr>
        <p:xfrm>
          <a:off x="586740" y="2438400"/>
          <a:ext cx="5204460" cy="37338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766060">
                  <a:extLst>
                    <a:ext uri="{9D8B030D-6E8A-4147-A177-3AD203B41FA5}">
                      <a16:colId xmlns:a16="http://schemas.microsoft.com/office/drawing/2014/main" val="7562938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85085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066715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Priority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(1-10)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Completed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(Y/N)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076019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Randomly Generated Bracket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545420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 Bracket to User (In bracket form)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58579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Generate bracket based on basic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90855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Collect Statistics for every team into CSV files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07388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 point counting system / success rate prediction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1850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0B1F74-4BB2-4C34-81A4-3786F310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25249"/>
              </p:ext>
            </p:extLst>
          </p:nvPr>
        </p:nvGraphicFramePr>
        <p:xfrm>
          <a:off x="6202393" y="1181604"/>
          <a:ext cx="5232537" cy="4990596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3454469">
                  <a:extLst>
                    <a:ext uri="{9D8B030D-6E8A-4147-A177-3AD203B41FA5}">
                      <a16:colId xmlns:a16="http://schemas.microsoft.com/office/drawing/2014/main" val="15493456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6527579"/>
                    </a:ext>
                  </a:extLst>
                </a:gridCol>
                <a:gridCol w="1016068">
                  <a:extLst>
                    <a:ext uri="{9D8B030D-6E8A-4147-A177-3AD203B41FA5}">
                      <a16:colId xmlns:a16="http://schemas.microsoft.com/office/drawing/2014/main" val="99952495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Priority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(1-10)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(Y/N)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21808828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 an algorithm that predicts previous tournaments results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191998732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Integrate more advanced statistics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96552658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picture of the bracket with appropriate teams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13774655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Collect 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5693545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Have a basic working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24254612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Back test for better prediction results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26979735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Potentially display through HTML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6950318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Update for 2018 tournament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21889415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Compare different basic algorithms to find the easiest while not losing 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75761919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Display data in charts and tables, potentially using 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205979256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 location as one of the indicator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4049707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User Interface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79404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9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More consistent on daily scrums</a:t>
            </a:r>
          </a:p>
          <a:p>
            <a:pPr fontAlgn="base"/>
            <a:r>
              <a:rPr lang="en-US" dirty="0"/>
              <a:t>Set Sprint goals sooner</a:t>
            </a:r>
          </a:p>
          <a:p>
            <a:pPr fontAlgn="base"/>
            <a:r>
              <a:rPr lang="en-US" dirty="0"/>
              <a:t>Better documentation of finished tasks</a:t>
            </a:r>
          </a:p>
          <a:p>
            <a:pPr fontAlgn="base"/>
            <a:r>
              <a:rPr lang="en-US" dirty="0"/>
              <a:t>Sprint went well and we learned things that we can apply towards the next one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33</TotalTime>
  <Words>289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Medium</vt:lpstr>
      <vt:lpstr>Impact</vt:lpstr>
      <vt:lpstr>Times New Roman</vt:lpstr>
      <vt:lpstr>Basketball 16x9</vt:lpstr>
      <vt:lpstr>NCAA Bracket Predictor</vt:lpstr>
      <vt:lpstr>User Stories</vt:lpstr>
      <vt:lpstr>Tests</vt:lpstr>
      <vt:lpstr>PowerPoint Presentation</vt:lpstr>
      <vt:lpstr>Backlogs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Bracket Predictor</dc:title>
  <dc:creator>John Hattas</dc:creator>
  <cp:lastModifiedBy>Kevin Brosam</cp:lastModifiedBy>
  <cp:revision>5</cp:revision>
  <dcterms:created xsi:type="dcterms:W3CDTF">2018-02-27T16:14:14Z</dcterms:created>
  <dcterms:modified xsi:type="dcterms:W3CDTF">2018-02-27T17:18:49Z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