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7" r:id="rId9"/>
    <p:sldId id="266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CDFF44-767C-4674-8695-C7BEF3ECD2C3}">
          <p14:sldIdLst>
            <p14:sldId id="256"/>
            <p14:sldId id="258"/>
            <p14:sldId id="257"/>
            <p14:sldId id="259"/>
            <p14:sldId id="260"/>
            <p14:sldId id="264"/>
            <p14:sldId id="261"/>
          </p14:sldIdLst>
        </p14:section>
        <p14:section name="Formulas" id="{B66A60FE-8F56-4FDF-A78A-3ED0CA939F25}">
          <p14:sldIdLst>
            <p14:sldId id="267"/>
            <p14:sldId id="266"/>
          </p14:sldIdLst>
        </p14:section>
        <p14:section name="Untitled Section" id="{F3A4B48B-9C89-4DCD-AE1C-D2702AEE2DBE}">
          <p14:sldIdLst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713F19-7A20-4E0F-ADC4-90DEA7747A20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CB3B87-6631-4DCF-B763-E4EC644EFC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Tsang</a:t>
            </a:r>
          </a:p>
          <a:p>
            <a:r>
              <a:rPr lang="en-US" dirty="0" smtClean="0"/>
              <a:t>2012-02-01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64680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6248400"/>
            <a:ext cx="420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Insert -&gt; PivotTable -&gt; PivotTable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5715000" cy="549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612826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Insert -&gt; Filter -&gt; Slicer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7626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5943600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Insert -&gt; </a:t>
            </a:r>
            <a:r>
              <a:rPr lang="en-US" dirty="0" err="1" smtClean="0">
                <a:solidFill>
                  <a:schemeClr val="bg1"/>
                </a:solidFill>
              </a:rPr>
              <a:t>Sparklines</a:t>
            </a:r>
            <a:r>
              <a:rPr lang="en-US" smtClean="0">
                <a:solidFill>
                  <a:schemeClr val="bg1"/>
                </a:solidFill>
              </a:rPr>
              <a:t> -&gt; Lines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Name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3125"/>
            <a:ext cx="8686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3340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Formulas -&gt; Defined Names -&gt; Create from Selection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Formulas -&gt; Defined Names -&gt; </a:t>
            </a:r>
            <a:r>
              <a:rPr lang="en-US" sz="2000" dirty="0" smtClean="0">
                <a:solidFill>
                  <a:schemeClr val="bg1"/>
                </a:solidFill>
              </a:rPr>
              <a:t>Name Manger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formatting</a:t>
            </a:r>
            <a:endParaRPr lang="en-US" dirty="0"/>
          </a:p>
        </p:txBody>
      </p:sp>
      <p:pic>
        <p:nvPicPr>
          <p:cNvPr id="5" name="Content Placeholder 4" descr="Microsoft Excel - conditional formatting.xls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3" r="64905" b="24718"/>
          <a:stretch/>
        </p:blipFill>
        <p:spPr>
          <a:xfrm>
            <a:off x="2743200" y="1295400"/>
            <a:ext cx="4447102" cy="4292132"/>
          </a:xfrm>
        </p:spPr>
      </p:pic>
      <p:sp>
        <p:nvSpPr>
          <p:cNvPr id="4" name="TextBox 3"/>
          <p:cNvSpPr txBox="1"/>
          <p:nvPr/>
        </p:nvSpPr>
        <p:spPr>
          <a:xfrm>
            <a:off x="849086" y="5687943"/>
            <a:ext cx="7685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Home -&gt; Styles -&gt; Conditional Formatting -&gt; Data Bars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Home -&gt; Styles -&gt; Conditional Formatting -&gt; </a:t>
            </a:r>
            <a:r>
              <a:rPr lang="en-US" sz="2000" dirty="0" smtClean="0">
                <a:solidFill>
                  <a:schemeClr val="bg1"/>
                </a:solidFill>
              </a:rPr>
              <a:t>Color Scales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Home -&gt; Styles -&gt; Conditional Formatting -&gt; </a:t>
            </a:r>
            <a:r>
              <a:rPr lang="en-US" sz="2000" dirty="0" smtClean="0">
                <a:solidFill>
                  <a:schemeClr val="bg1"/>
                </a:solidFill>
              </a:rPr>
              <a:t>Icon Sets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formatting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033588"/>
            <a:ext cx="40195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86" y="5687943"/>
            <a:ext cx="76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Home -&gt; Styles -&gt; Conditional Formatting -&gt; New Rule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formatting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32" y="1981200"/>
            <a:ext cx="32194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86" y="5687943"/>
            <a:ext cx="76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Home -&gt; Styles -&gt; Conditional Formatting -&gt; Not Blank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66963"/>
            <a:ext cx="7258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86" y="56879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Home -&gt; Styles -&gt; Editing -&gt; Sort and Filter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Filter Text / Number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5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Freeze 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6229350" cy="43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086" y="5687943"/>
            <a:ext cx="76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Home</a:t>
            </a:r>
            <a:r>
              <a:rPr lang="en-US" sz="2000" dirty="0">
                <a:solidFill>
                  <a:schemeClr val="bg1"/>
                </a:solidFill>
              </a:rPr>
              <a:t> -&gt; Freeze Panes</a:t>
            </a:r>
            <a:r>
              <a:rPr lang="en-US" sz="2000" dirty="0" smtClean="0">
                <a:solidFill>
                  <a:schemeClr val="bg1"/>
                </a:solidFill>
              </a:rPr>
              <a:t> -&gt; Freeze Panes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5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700213"/>
            <a:ext cx="5419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5943600"/>
            <a:ext cx="565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Insert Function</a:t>
            </a:r>
            <a:r>
              <a:rPr lang="en-US" dirty="0">
                <a:solidFill>
                  <a:schemeClr val="bg1"/>
                </a:solidFill>
              </a:rPr>
              <a:t>: =VLOOKUP(C2,bonus,2,TRUE)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Precedents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438400"/>
            <a:ext cx="6953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5943600"/>
            <a:ext cx="524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Insert Function</a:t>
            </a:r>
            <a:r>
              <a:rPr lang="en-US" dirty="0">
                <a:solidFill>
                  <a:schemeClr val="bg1"/>
                </a:solidFill>
              </a:rPr>
              <a:t>: =PMT(C4/12,D4*12,$A$4)</a:t>
            </a:r>
          </a:p>
        </p:txBody>
      </p:sp>
    </p:spTree>
    <p:extLst>
      <p:ext uri="{BB962C8B-B14F-4D97-AF65-F5344CB8AC3E}">
        <p14:creationId xmlns:p14="http://schemas.microsoft.com/office/powerpoint/2010/main" val="3837502347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124</TotalTime>
  <Words>135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Spring</vt:lpstr>
      <vt:lpstr>Excel</vt:lpstr>
      <vt:lpstr>Define Name</vt:lpstr>
      <vt:lpstr>Conditional formatting</vt:lpstr>
      <vt:lpstr>Conditional formatting 2</vt:lpstr>
      <vt:lpstr>Conditional formatting 3</vt:lpstr>
      <vt:lpstr>Sort and Filter</vt:lpstr>
      <vt:lpstr>Freeze Pane</vt:lpstr>
      <vt:lpstr>vlookup</vt:lpstr>
      <vt:lpstr>Trace Precedents</vt:lpstr>
      <vt:lpstr>Pivot Table</vt:lpstr>
      <vt:lpstr>Slicer</vt:lpstr>
      <vt:lpstr>Sparklines</vt:lpstr>
    </vt:vector>
  </TitlesOfParts>
  <Company>Zaturday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Tsang</dc:creator>
  <cp:lastModifiedBy>Raymond Tsang</cp:lastModifiedBy>
  <cp:revision>6</cp:revision>
  <dcterms:created xsi:type="dcterms:W3CDTF">2012-02-02T08:30:40Z</dcterms:created>
  <dcterms:modified xsi:type="dcterms:W3CDTF">2012-02-14T03:58:45Z</dcterms:modified>
</cp:coreProperties>
</file>