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C7EC-4948-4CD7-9225-A0A03BF2413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C953-3965-4D6A-8B92-1492671B9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087" y="2124869"/>
            <a:ext cx="4695825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612" y="2629694"/>
            <a:ext cx="4676775" cy="27432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9385" y="1825625"/>
            <a:ext cx="3499230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Database</vt:lpstr>
      <vt:lpstr>Import</vt:lpstr>
      <vt:lpstr>Import successfully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FevaWorks</dc:creator>
  <cp:lastModifiedBy>FevaWorks</cp:lastModifiedBy>
  <cp:revision>3</cp:revision>
  <dcterms:created xsi:type="dcterms:W3CDTF">2016-11-22T13:16:47Z</dcterms:created>
  <dcterms:modified xsi:type="dcterms:W3CDTF">2016-11-22T13:22:03Z</dcterms:modified>
</cp:coreProperties>
</file>