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10" r:id="rId10"/>
    <p:sldId id="411" r:id="rId11"/>
    <p:sldId id="407" r:id="rId12"/>
    <p:sldId id="412" r:id="rId13"/>
    <p:sldId id="406" r:id="rId14"/>
    <p:sldId id="405" r:id="rId15"/>
    <p:sldId id="414" r:id="rId16"/>
    <p:sldId id="415" r:id="rId17"/>
    <p:sldId id="416" r:id="rId18"/>
    <p:sldId id="417" r:id="rId19"/>
    <p:sldId id="418" r:id="rId20"/>
    <p:sldId id="421" r:id="rId21"/>
    <p:sldId id="420" r:id="rId22"/>
    <p:sldId id="422" r:id="rId23"/>
    <p:sldId id="423" r:id="rId24"/>
    <p:sldId id="419" r:id="rId25"/>
    <p:sldId id="424" r:id="rId26"/>
    <p:sldId id="403" r:id="rId27"/>
    <p:sldId id="39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27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14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tv06.php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Both Sony and Philips is “black”.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tv10.php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tv11.php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save/use property from Parent class</a:t>
            </a:r>
          </a:p>
          <a:p>
            <a:endParaRPr lang="en-US" dirty="0" smtClean="0"/>
          </a:p>
          <a:p>
            <a:r>
              <a:rPr lang="en-US" dirty="0" smtClean="0"/>
              <a:t>tv12.php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public, private, or protected. </a:t>
            </a:r>
            <a:endParaRPr lang="en-US" dirty="0" smtClean="0"/>
          </a:p>
          <a:p>
            <a:r>
              <a:rPr lang="en-US" altLang="en-US" dirty="0"/>
              <a:t>By 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/>
              <a:t>public $plug="UK";</a:t>
            </a:r>
          </a:p>
          <a:p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dirty="0" err="1"/>
              <a:t>timeroff</a:t>
            </a:r>
            <a:r>
              <a:rPr lang="en-US" dirty="0" smtClean="0"/>
              <a:t>(){}</a:t>
            </a:r>
          </a:p>
          <a:p>
            <a:r>
              <a:rPr lang="en-US" dirty="0" smtClean="0"/>
              <a:t>tv13.php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change the value of any public property.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  <a:endParaRPr lang="en-US" dirty="0" smtClean="0"/>
          </a:p>
          <a:p>
            <a:r>
              <a:rPr lang="en-US" dirty="0" smtClean="0"/>
              <a:t>tv14.php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8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-&gt;voltage=120</a:t>
            </a:r>
            <a:r>
              <a:rPr lang="en-US" dirty="0" smtClean="0"/>
              <a:t>; (Error)</a:t>
            </a:r>
            <a:endParaRPr lang="en-US" dirty="0"/>
          </a:p>
          <a:p>
            <a:r>
              <a:rPr lang="en-US" dirty="0" smtClean="0"/>
              <a:t>tv15.php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the private keyword, protected methods and properties are available only to the class that created them. </a:t>
            </a:r>
            <a:endParaRPr lang="en-US" altLang="en-US" dirty="0" smtClean="0"/>
          </a:p>
          <a:p>
            <a:pPr eaLnBrk="1" hangingPunct="1"/>
            <a:r>
              <a:rPr lang="en-US" dirty="0" smtClean="0"/>
              <a:t>tv16.php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tv17.php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$</a:t>
            </a:r>
            <a:r>
              <a:rPr lang="en-US" dirty="0" err="1"/>
              <a:t>madeIn</a:t>
            </a:r>
            <a:r>
              <a:rPr lang="en-US" dirty="0"/>
              <a:t>="China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smtClean="0"/>
              <a:t>TV</a:t>
            </a:r>
            <a:r>
              <a:rPr lang="en-US" dirty="0"/>
              <a:t>::$</a:t>
            </a:r>
            <a:r>
              <a:rPr lang="en-US" dirty="0" err="1" smtClean="0"/>
              <a:t>madeIn</a:t>
            </a:r>
            <a:endParaRPr lang="en-US" dirty="0"/>
          </a:p>
          <a:p>
            <a:r>
              <a:rPr lang="en-US" dirty="0" smtClean="0"/>
              <a:t>tv18.php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7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tv04.php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2781</TotalTime>
  <Words>787</Words>
  <Application>Microsoft Macintosh PowerPoint</Application>
  <PresentationFormat>On-screen Show (4:3)</PresentationFormat>
  <Paragraphs>116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Corbel</vt:lpstr>
      <vt:lpstr>Gill Sans MT</vt:lpstr>
      <vt:lpstr>Mangal</vt:lpstr>
      <vt:lpstr>新細明體</vt:lpstr>
      <vt:lpstr>Arial</vt:lpstr>
      <vt:lpstr>Times New Roman</vt:lpstr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Classwork</vt:lpstr>
      <vt:lpstr>Property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Parent property</vt:lpstr>
      <vt:lpstr>public</vt:lpstr>
      <vt:lpstr>public</vt:lpstr>
      <vt:lpstr>private</vt:lpstr>
      <vt:lpstr>protected</vt:lpstr>
      <vt:lpstr>protected</vt:lpstr>
      <vt:lpstr>Static property</vt:lpstr>
      <vt:lpstr>Static method</vt:lpstr>
      <vt:lpstr>Concept 2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208</cp:revision>
  <cp:lastPrinted>1601-01-01T00:00:00Z</cp:lastPrinted>
  <dcterms:created xsi:type="dcterms:W3CDTF">2004-06-06T12:03:14Z</dcterms:created>
  <dcterms:modified xsi:type="dcterms:W3CDTF">2016-10-29T04:21:16Z</dcterms:modified>
</cp:coreProperties>
</file>