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9" autoAdjust="0"/>
    <p:restoredTop sz="50000" autoAdjust="0"/>
  </p:normalViewPr>
  <p:slideViewPr>
    <p:cSldViewPr>
      <p:cViewPr>
        <p:scale>
          <a:sx n="100" d="100"/>
          <a:sy n="100" d="100"/>
        </p:scale>
        <p:origin x="-8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8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paypal.com/docs/classic/paypal-payments-standard/integration-guide/formbas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paypal.com/docs/classic/paypal-payments-standard/integration-guide/buy_now_step_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paypal.com/docs/classic/api/currency_codes/#id09A6G0U0GY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58082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PayPal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https://developer.paypal.com/docs/classic/paypal-payments-standard/integration-guide/formbasics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&lt;form action="https://www.paypal.com/cgi-bin/webscr" method="post"&gt;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cmd</a:t>
            </a:r>
            <a:r>
              <a:rPr lang="en-US" dirty="0" smtClean="0"/>
              <a:t>" value="_</a:t>
            </a:r>
            <a:r>
              <a:rPr lang="en-US" dirty="0" err="1" smtClean="0"/>
              <a:t>xclick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&lt;input type="hidden" name="business" value="</a:t>
            </a:r>
            <a:r>
              <a:rPr lang="en-US" dirty="0" err="1" smtClean="0"/>
              <a:t>youremail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item_name</a:t>
            </a:r>
            <a:r>
              <a:rPr lang="en-US" dirty="0" smtClean="0"/>
              <a:t>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$record['name']; ?&gt;"&gt;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item_number</a:t>
            </a:r>
            <a:r>
              <a:rPr lang="en-US" dirty="0" smtClean="0"/>
              <a:t>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$record['id']; ?&gt;"&gt;</a:t>
            </a:r>
          </a:p>
          <a:p>
            <a:pPr marL="0" indent="0">
              <a:buNone/>
            </a:pPr>
            <a:r>
              <a:rPr lang="en-US" dirty="0" smtClean="0"/>
              <a:t>  &lt;input type="hidden" name="amount"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$record['price']; ?&gt;"&gt;</a:t>
            </a:r>
          </a:p>
          <a:p>
            <a:pPr marL="0" indent="0">
              <a:buNone/>
            </a:pPr>
            <a:r>
              <a:rPr lang="en-US" dirty="0" smtClean="0"/>
              <a:t>  &lt;input type="image" name="submit"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src</a:t>
            </a:r>
            <a:r>
              <a:rPr lang="en-US" dirty="0" smtClean="0"/>
              <a:t>="https://www.paypalobjects.com/en_US/i/btn/btn_buynow_LG.gif"</a:t>
            </a:r>
          </a:p>
          <a:p>
            <a:pPr marL="0" indent="0">
              <a:buNone/>
            </a:pPr>
            <a:r>
              <a:rPr lang="en-US" dirty="0" smtClean="0"/>
              <a:t>    alt="PayPal - The safer, easier way to pay online"&gt;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0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Now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https://developer.paypal.com/docs/classic/paypal-payments-standard/integration-guide/buy_now_step_1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2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&lt;form action="https://www.paypal.com/cgi-bin/webscr" method="post"&gt;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cmd</a:t>
            </a:r>
            <a:r>
              <a:rPr lang="en-US" dirty="0" smtClean="0"/>
              <a:t>" value="_</a:t>
            </a:r>
            <a:r>
              <a:rPr lang="en-US" dirty="0" err="1" smtClean="0"/>
              <a:t>xclick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&lt;input type="hidden" name="business" </a:t>
            </a:r>
            <a:r>
              <a:rPr lang="en-US" dirty="0"/>
              <a:t>value="</a:t>
            </a:r>
            <a:r>
              <a:rPr lang="en-US" dirty="0" err="1"/>
              <a:t>youremail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item_name</a:t>
            </a:r>
            <a:r>
              <a:rPr lang="en-US" dirty="0" smtClean="0"/>
              <a:t>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$record['name']; ?&gt;"&gt;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item_number</a:t>
            </a:r>
            <a:r>
              <a:rPr lang="en-US" dirty="0" smtClean="0"/>
              <a:t>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$record['id']; ?&gt;"&gt;</a:t>
            </a:r>
          </a:p>
          <a:p>
            <a:pPr marL="0" indent="0">
              <a:buNone/>
            </a:pPr>
            <a:r>
              <a:rPr lang="en-US" dirty="0" smtClean="0"/>
              <a:t>  &lt;input type="hidden" name="amount"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$record['price']; ?&gt;"&gt;</a:t>
            </a:r>
          </a:p>
          <a:p>
            <a:pPr marL="0" indent="0">
              <a:buNone/>
            </a:pPr>
            <a:r>
              <a:rPr lang="en-US" dirty="0" smtClean="0"/>
              <a:t>  &lt;input type="image" name="submit"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src</a:t>
            </a:r>
            <a:r>
              <a:rPr lang="en-US" dirty="0" smtClean="0"/>
              <a:t>="https://www.paypalobjects.com/en_US/i/btn/btn_buynow_LG.gif"</a:t>
            </a:r>
          </a:p>
          <a:p>
            <a:pPr marL="0" indent="0">
              <a:buNone/>
            </a:pPr>
            <a:r>
              <a:rPr lang="en-US" dirty="0" smtClean="0"/>
              <a:t>    alt="PayPal - The safer, easier way to pay online"&gt;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https://developer.paypal.com/docs/classic/api/currency_codes/#</a:t>
            </a:r>
            <a:r>
              <a:rPr lang="en-US" dirty="0" smtClean="0">
                <a:hlinkClick r:id="rId2"/>
              </a:rPr>
              <a:t>id09A6G0U0GYK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input type="hidden" name</a:t>
            </a:r>
            <a:r>
              <a:rPr lang="en-US" dirty="0" smtClean="0"/>
              <a:t>="</a:t>
            </a:r>
            <a:r>
              <a:rPr lang="en-US" altLang="zh-HK" dirty="0" err="1"/>
              <a:t>currency_code</a:t>
            </a:r>
            <a:r>
              <a:rPr lang="en-US" dirty="0" smtClean="0"/>
              <a:t>" </a:t>
            </a:r>
            <a:r>
              <a:rPr lang="en-US" dirty="0"/>
              <a:t>value="HKD"&gt;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146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2630</TotalTime>
  <Words>334</Words>
  <Application>Microsoft Office PowerPoint</Application>
  <PresentationFormat>On-screen Show (4:3)</PresentationFormat>
  <Paragraphs>37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Professional Diploma in Commercial Web Design</vt:lpstr>
      <vt:lpstr>PayPal integration</vt:lpstr>
      <vt:lpstr>PayPal button</vt:lpstr>
      <vt:lpstr>Example</vt:lpstr>
      <vt:lpstr>Buy Now button</vt:lpstr>
      <vt:lpstr>paypal.txt</vt:lpstr>
      <vt:lpstr>Currency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198</cp:revision>
  <cp:lastPrinted>1601-01-01T00:00:00Z</cp:lastPrinted>
  <dcterms:created xsi:type="dcterms:W3CDTF">2004-06-06T12:03:14Z</dcterms:created>
  <dcterms:modified xsi:type="dcterms:W3CDTF">2017-04-10T04:34:33Z</dcterms:modified>
</cp:coreProperties>
</file>