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30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71" r:id="rId9"/>
    <p:sldId id="267" r:id="rId10"/>
    <p:sldId id="269" r:id="rId11"/>
    <p:sldId id="272" r:id="rId12"/>
    <p:sldId id="262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FFCC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29" autoAdjust="0"/>
    <p:restoredTop sz="50000" autoAdjust="0"/>
  </p:normalViewPr>
  <p:slideViewPr>
    <p:cSldViewPr>
      <p:cViewPr>
        <p:scale>
          <a:sx n="100" d="100"/>
          <a:sy n="100" d="100"/>
        </p:scale>
        <p:origin x="-84" y="-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8F4FABE-40AC-004E-A9FF-A79079C0851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56544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ADFCE24-A300-0449-A46D-F6AE821824B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114800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583498A5-2F93-3347-A547-480FFDCC2978}" type="slidenum">
              <a:rPr kumimoji="0" lang="zh-TW" altLang="en-US"/>
              <a:pPr>
                <a:spcBef>
                  <a:spcPct val="0"/>
                </a:spcBef>
              </a:pPr>
              <a:t>1</a:t>
            </a:fld>
            <a:endParaRPr kumimoji="0" lang="en-US" altLang="zh-TW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3EB39216-9369-2048-931A-5337EA1777B6}" type="slidenum">
              <a:rPr kumimoji="0" lang="zh-TW" altLang="en-US"/>
              <a:pPr>
                <a:spcBef>
                  <a:spcPct val="0"/>
                </a:spcBef>
              </a:pPr>
              <a:t>12</a:t>
            </a:fld>
            <a:endParaRPr kumimoji="0" lang="en-US" altLang="zh-TW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03200" y="0"/>
            <a:ext cx="3778250" cy="6858000"/>
            <a:chOff x="203200" y="0"/>
            <a:chExt cx="3778250" cy="6858001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>
                <a:gd name="T0" fmla="*/ 0 w 860"/>
                <a:gd name="T1" fmla="*/ 2445 h 2502"/>
                <a:gd name="T2" fmla="*/ 228 w 860"/>
                <a:gd name="T3" fmla="*/ 2502 h 2502"/>
                <a:gd name="T4" fmla="*/ 860 w 860"/>
                <a:gd name="T5" fmla="*/ 0 h 2502"/>
                <a:gd name="T6" fmla="*/ 620 w 860"/>
                <a:gd name="T7" fmla="*/ 0 h 2502"/>
                <a:gd name="T8" fmla="*/ 0 w 860"/>
                <a:gd name="T9" fmla="*/ 2445 h 2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7"/>
            <p:cNvSpPr/>
            <p:nvPr/>
          </p:nvSpPr>
          <p:spPr bwMode="auto">
            <a:xfrm>
              <a:off x="203200" y="0"/>
              <a:ext cx="1336675" cy="3862389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" name="Freeform 8"/>
            <p:cNvSpPr/>
            <p:nvPr/>
          </p:nvSpPr>
          <p:spPr bwMode="auto">
            <a:xfrm>
              <a:off x="207963" y="3776664"/>
              <a:ext cx="1936750" cy="3081337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" name="Freeform 9"/>
            <p:cNvSpPr/>
            <p:nvPr/>
          </p:nvSpPr>
          <p:spPr bwMode="auto">
            <a:xfrm>
              <a:off x="646113" y="3886201"/>
              <a:ext cx="2373312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" name="Freeform 10"/>
            <p:cNvSpPr/>
            <p:nvPr/>
          </p:nvSpPr>
          <p:spPr bwMode="auto">
            <a:xfrm>
              <a:off x="641350" y="3881439"/>
              <a:ext cx="3340100" cy="2976562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" name="Freeform 11"/>
            <p:cNvSpPr/>
            <p:nvPr/>
          </p:nvSpPr>
          <p:spPr bwMode="auto">
            <a:xfrm>
              <a:off x="203200" y="3771901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1" name="Freeform 12"/>
          <p:cNvSpPr>
            <a:spLocks/>
          </p:cNvSpPr>
          <p:nvPr/>
        </p:nvSpPr>
        <p:spPr bwMode="auto">
          <a:xfrm>
            <a:off x="203200" y="3771900"/>
            <a:ext cx="361950" cy="90488"/>
          </a:xfrm>
          <a:custGeom>
            <a:avLst/>
            <a:gdLst>
              <a:gd name="T0" fmla="*/ 228 w 228"/>
              <a:gd name="T1" fmla="*/ 57 h 57"/>
              <a:gd name="T2" fmla="*/ 0 w 228"/>
              <a:gd name="T3" fmla="*/ 0 h 57"/>
              <a:gd name="T4" fmla="*/ 222 w 228"/>
              <a:gd name="T5" fmla="*/ 54 h 57"/>
              <a:gd name="T6" fmla="*/ 228 w 228"/>
              <a:gd name="T7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3"/>
          <p:cNvSpPr>
            <a:spLocks/>
          </p:cNvSpPr>
          <p:nvPr/>
        </p:nvSpPr>
        <p:spPr bwMode="auto">
          <a:xfrm>
            <a:off x="560388" y="3867150"/>
            <a:ext cx="61912" cy="80963"/>
          </a:xfrm>
          <a:custGeom>
            <a:avLst/>
            <a:gdLst>
              <a:gd name="T0" fmla="*/ 0 w 39"/>
              <a:gd name="T1" fmla="*/ 0 h 51"/>
              <a:gd name="T2" fmla="*/ 39 w 39"/>
              <a:gd name="T3" fmla="*/ 51 h 51"/>
              <a:gd name="T4" fmla="*/ 3 w 39"/>
              <a:gd name="T5" fmla="*/ 0 h 51"/>
              <a:gd name="T6" fmla="*/ 0 w 39"/>
              <a:gd name="T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HK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326313" y="6116638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4263" y="6116638"/>
            <a:ext cx="36083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638" y="6116638"/>
            <a:ext cx="411162" cy="365125"/>
          </a:xfrm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7184F88-89FC-1D4D-92D7-338BB797DD95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857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HK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8A0CAEA6-A93D-CA43-8129-5F55C9E193CD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71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AB943DCF-3662-9946-B5B1-6D1C074C5B59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8433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en-US" sz="8000" dirty="0">
                <a:effectLst/>
                <a:latin typeface="Times New Roman" panose="02020603050405020304" pitchFamily="18" charset="0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hangingPunct="1">
              <a:defRPr/>
            </a:pPr>
            <a:r>
              <a:rPr lang="en-US" sz="8000" dirty="0">
                <a:effectLst/>
                <a:latin typeface="Times New Roman" panose="02020603050405020304" pitchFamily="18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FBA7E15F-CF75-1540-9D5C-4B8BEF013B4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4008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9F97AAB-1F07-C947-9FAC-E3C4C3D5652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0789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en-US" sz="8000" dirty="0">
                <a:effectLst/>
                <a:latin typeface="Times New Roman" panose="02020603050405020304" pitchFamily="18" charset="0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hangingPunct="1">
              <a:defRPr/>
            </a:pPr>
            <a:r>
              <a:rPr lang="en-US" sz="8000" dirty="0">
                <a:effectLst/>
                <a:latin typeface="Times New Roman" panose="02020603050405020304" pitchFamily="18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D8CF95B-2DC3-1C44-A798-23112959A5F6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00464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rtlCol="0">
            <a:normAutofit/>
          </a:bodyPr>
          <a:lstStyle>
            <a:lvl1pPr>
              <a:defRPr lang="en-US" b="0" dirty="0"/>
            </a:lvl1pPr>
          </a:lstStyle>
          <a:p>
            <a:pPr lvl="0"/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E840C052-0803-AE4B-9F1C-D517DEF5238F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39683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2AF2BEC-55C2-F245-8C5C-A9B521331B47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302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9F6B8C0E-3655-3342-A998-9CC07F99CFF8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715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3775" y="6108700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3263" y="6108700"/>
            <a:ext cx="53133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175" y="6108700"/>
            <a:ext cx="428625" cy="365125"/>
          </a:xfrm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2EA8DF13-6270-834D-B7EE-3A1273FA5A32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18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96D41A7-E7BE-BC47-A82D-63AE3253CBBD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2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49D98BF7-0D2F-FC42-9EB7-B4A1AD35AB1D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36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56EA6CBB-666C-1346-9436-471D3C6B7DB2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11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809F5B7-9D69-874D-AB34-31640A6718AB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95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105A2307-AEA3-754C-8311-CD554DB9A906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9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E386FCD-68FB-114C-831E-D198DF8E3C08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61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HK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E39DE404-340E-DD49-B494-D55D14E27BB6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97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"/>
          <p:cNvGrpSpPr>
            <a:grpSpLocks/>
          </p:cNvGrpSpPr>
          <p:nvPr/>
        </p:nvGrpSpPr>
        <p:grpSpPr bwMode="auto">
          <a:xfrm>
            <a:off x="0" y="0"/>
            <a:ext cx="2132013" cy="6858000"/>
            <a:chOff x="0" y="0"/>
            <a:chExt cx="2132013" cy="6858001"/>
          </a:xfrm>
        </p:grpSpPr>
        <p:sp>
          <p:nvSpPr>
            <p:cNvPr id="1032" name="Freeform 6"/>
            <p:cNvSpPr>
              <a:spLocks/>
            </p:cNvSpPr>
            <p:nvPr/>
          </p:nvSpPr>
          <p:spPr bwMode="auto">
            <a:xfrm>
              <a:off x="0" y="0"/>
              <a:ext cx="1073150" cy="5291138"/>
            </a:xfrm>
            <a:custGeom>
              <a:avLst/>
              <a:gdLst>
                <a:gd name="T0" fmla="*/ 0 w 676"/>
                <a:gd name="T1" fmla="*/ 3132 h 3333"/>
                <a:gd name="T2" fmla="*/ 0 w 676"/>
                <a:gd name="T3" fmla="*/ 3312 h 3333"/>
                <a:gd name="T4" fmla="*/ 126 w 676"/>
                <a:gd name="T5" fmla="*/ 3333 h 3333"/>
                <a:gd name="T6" fmla="*/ 676 w 676"/>
                <a:gd name="T7" fmla="*/ 0 h 3333"/>
                <a:gd name="T8" fmla="*/ 514 w 676"/>
                <a:gd name="T9" fmla="*/ 0 h 3333"/>
                <a:gd name="T10" fmla="*/ 0 w 676"/>
                <a:gd name="T11" fmla="*/ 3132 h 3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9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4"/>
              <a:ext cx="906463" cy="1195387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1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1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4"/>
              <a:ext cx="1377950" cy="1500187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982663" y="457200"/>
            <a:ext cx="770413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K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82663" y="2667000"/>
            <a:ext cx="7704137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063" y="6116638"/>
            <a:ext cx="8588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7550" y="6116638"/>
            <a:ext cx="5313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4050" y="6116638"/>
            <a:ext cx="412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  <a:lvl2pPr lvl="1" eaLnBrk="1" hangingPunct="1">
              <a:defRPr>
                <a:latin typeface="Times New Roman" panose="02020603050405020304" pitchFamily="18" charset="0"/>
              </a:defRPr>
            </a:lvl2pPr>
          </a:lstStyle>
          <a:p>
            <a:pPr lvl="1">
              <a:defRPr/>
            </a:pPr>
            <a:fld id="{47726F59-94A4-D24A-8839-9A09E621407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7" r:id="rId1"/>
    <p:sldLayoutId id="2147484338" r:id="rId2"/>
    <p:sldLayoutId id="2147484339" r:id="rId3"/>
    <p:sldLayoutId id="2147484340" r:id="rId4"/>
    <p:sldLayoutId id="2147484341" r:id="rId5"/>
    <p:sldLayoutId id="2147484342" r:id="rId6"/>
    <p:sldLayoutId id="2147484343" r:id="rId7"/>
    <p:sldLayoutId id="2147484344" r:id="rId8"/>
    <p:sldLayoutId id="2147484345" r:id="rId9"/>
    <p:sldLayoutId id="2147484333" r:id="rId10"/>
    <p:sldLayoutId id="2147484334" r:id="rId11"/>
    <p:sldLayoutId id="2147484346" r:id="rId12"/>
    <p:sldLayoutId id="2147484335" r:id="rId13"/>
    <p:sldLayoutId id="2147484347" r:id="rId14"/>
    <p:sldLayoutId id="2147484336" r:id="rId15"/>
    <p:sldLayoutId id="2147484348" r:id="rId16"/>
    <p:sldLayoutId id="2147484349" r:id="rId17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739900" y="914400"/>
            <a:ext cx="6946900" cy="3487738"/>
          </a:xfrm>
        </p:spPr>
        <p:txBody>
          <a:bodyPr/>
          <a:lstStyle/>
          <a:p>
            <a:r>
              <a:rPr lang="en-US" altLang="zh-TW">
                <a:ln>
                  <a:noFill/>
                </a:ln>
              </a:rPr>
              <a:t>Professional Diploma in Commercial Web Design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24175" y="4402138"/>
            <a:ext cx="5762625" cy="1365250"/>
          </a:xfrm>
        </p:spPr>
        <p:txBody>
          <a:bodyPr/>
          <a:lstStyle/>
          <a:p>
            <a:r>
              <a:rPr lang="en-US" altLang="zh-TW" dirty="0"/>
              <a:t>Lesson </a:t>
            </a:r>
            <a:r>
              <a:rPr lang="en-US" altLang="zh-TW" dirty="0" smtClean="0"/>
              <a:t>10</a:t>
            </a:r>
            <a:endParaRPr lang="en-US" altLang="zh-TW" dirty="0"/>
          </a:p>
          <a:p>
            <a:r>
              <a:rPr lang="en-US" altLang="zh-TW" dirty="0" smtClean="0"/>
              <a:t>MySQL</a:t>
            </a:r>
            <a:endParaRPr lang="en-US" altLang="zh-TW" dirty="0"/>
          </a:p>
          <a:p>
            <a:r>
              <a:rPr lang="en-US" altLang="zh-TW" dirty="0"/>
              <a:t>By Raymond Tsang in </a:t>
            </a:r>
            <a:r>
              <a:rPr lang="en-US" altLang="zh-TW" dirty="0" err="1"/>
              <a:t>Fevaworks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5580825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utoUpdateAnimBg="0"/>
      <p:bldP spid="410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Read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Open </a:t>
            </a:r>
            <a:r>
              <a:rPr lang="en-US" altLang="zh-HK" dirty="0" err="1" smtClean="0"/>
              <a:t>sms_read.php</a:t>
            </a:r>
            <a:r>
              <a:rPr lang="en-US" altLang="zh-HK" dirty="0" smtClean="0"/>
              <a:t>.  Save as </a:t>
            </a:r>
            <a:r>
              <a:rPr lang="en-US" altLang="zh-HK" dirty="0" err="1" smtClean="0"/>
              <a:t>products_read.php</a:t>
            </a:r>
            <a:endParaRPr lang="en-US" altLang="zh-HK" dirty="0" smtClean="0"/>
          </a:p>
          <a:p>
            <a:r>
              <a:rPr lang="en-US" altLang="zh-HK" dirty="0" err="1" smtClean="0"/>
              <a:t>Ctrl+F</a:t>
            </a:r>
            <a:r>
              <a:rPr lang="en-US" altLang="zh-HK" dirty="0" smtClean="0"/>
              <a:t> replace </a:t>
            </a:r>
            <a:r>
              <a:rPr lang="en-US" altLang="zh-HK" b="1" dirty="0" err="1" smtClean="0"/>
              <a:t>sms</a:t>
            </a:r>
            <a:r>
              <a:rPr lang="en-US" altLang="zh-HK" dirty="0" smtClean="0"/>
              <a:t> to </a:t>
            </a:r>
            <a:r>
              <a:rPr lang="en-US" altLang="zh-HK" b="1" dirty="0" smtClean="0"/>
              <a:t>products</a:t>
            </a:r>
          </a:p>
        </p:txBody>
      </p:sp>
    </p:spTree>
    <p:extLst>
      <p:ext uri="{BB962C8B-B14F-4D97-AF65-F5344CB8AC3E}">
        <p14:creationId xmlns:p14="http://schemas.microsoft.com/office/powerpoint/2010/main" val="2835121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Add fields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    </a:t>
            </a:r>
            <a:r>
              <a:rPr lang="en-US" altLang="zh-HK" dirty="0"/>
              <a:t>&lt;</a:t>
            </a:r>
            <a:r>
              <a:rPr lang="en-US" altLang="zh-HK" dirty="0" err="1"/>
              <a:t>tr</a:t>
            </a:r>
            <a:r>
              <a:rPr lang="en-US" altLang="zh-HK" dirty="0"/>
              <a:t>&gt;</a:t>
            </a:r>
          </a:p>
          <a:p>
            <a:r>
              <a:rPr lang="en-US" altLang="zh-HK" dirty="0"/>
              <a:t>      &lt;td&gt;name&lt;/td&gt;</a:t>
            </a:r>
          </a:p>
          <a:p>
            <a:r>
              <a:rPr lang="en-US" altLang="zh-HK" dirty="0"/>
              <a:t>      &lt;td&gt;&lt;?</a:t>
            </a:r>
            <a:r>
              <a:rPr lang="en-US" altLang="zh-HK" dirty="0" err="1"/>
              <a:t>php</a:t>
            </a:r>
            <a:r>
              <a:rPr lang="en-US" altLang="zh-HK" dirty="0"/>
              <a:t> echo $record['name']; ?&gt;&lt;/td&gt;</a:t>
            </a:r>
          </a:p>
          <a:p>
            <a:r>
              <a:rPr lang="en-US" altLang="zh-HK" dirty="0"/>
              <a:t>    &lt;/</a:t>
            </a:r>
            <a:r>
              <a:rPr lang="en-US" altLang="zh-HK" dirty="0" err="1"/>
              <a:t>tr</a:t>
            </a:r>
            <a:r>
              <a:rPr lang="en-US" altLang="zh-HK" dirty="0"/>
              <a:t>&gt;</a:t>
            </a:r>
            <a:endParaRPr lang="en-US" altLang="zh-HK" dirty="0" smtClean="0"/>
          </a:p>
        </p:txBody>
      </p:sp>
    </p:spTree>
    <p:extLst>
      <p:ext uri="{BB962C8B-B14F-4D97-AF65-F5344CB8AC3E}">
        <p14:creationId xmlns:p14="http://schemas.microsoft.com/office/powerpoint/2010/main" val="2637949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39900" y="914400"/>
            <a:ext cx="6946900" cy="3487738"/>
          </a:xfrm>
        </p:spPr>
        <p:txBody>
          <a:bodyPr/>
          <a:lstStyle/>
          <a:p>
            <a:r>
              <a:rPr lang="en-US" altLang="zh-TW">
                <a:ln>
                  <a:noFill/>
                </a:ln>
              </a:rPr>
              <a:t>QUESTIONS</a:t>
            </a:r>
          </a:p>
        </p:txBody>
      </p:sp>
      <p:sp>
        <p:nvSpPr>
          <p:cNvPr id="24579" name="Subtitle 2"/>
          <p:cNvSpPr>
            <a:spLocks noGrp="1"/>
          </p:cNvSpPr>
          <p:nvPr>
            <p:ph type="subTitle" idx="1"/>
          </p:nvPr>
        </p:nvSpPr>
        <p:spPr>
          <a:xfrm>
            <a:off x="2924175" y="4402138"/>
            <a:ext cx="5762625" cy="1365250"/>
          </a:xfrm>
        </p:spPr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71468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Products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13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from share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products.css</a:t>
            </a:r>
          </a:p>
          <a:p>
            <a:r>
              <a:rPr lang="en-US" altLang="zh-HK" dirty="0" err="1" smtClean="0"/>
              <a:t>products.sql</a:t>
            </a:r>
            <a:endParaRPr lang="en-US" altLang="zh-HK" dirty="0" smtClean="0"/>
          </a:p>
          <a:p>
            <a:r>
              <a:rPr lang="en-US" altLang="zh-HK" dirty="0" err="1"/>
              <a:t>db.inc.php</a:t>
            </a:r>
            <a:endParaRPr lang="en-US" altLang="zh-HK" dirty="0"/>
          </a:p>
          <a:p>
            <a:r>
              <a:rPr lang="en-US" dirty="0" err="1" smtClean="0"/>
              <a:t>sms_read.php</a:t>
            </a:r>
            <a:endParaRPr lang="en-US" dirty="0" smtClean="0"/>
          </a:p>
          <a:p>
            <a:r>
              <a:rPr lang="en-US" dirty="0" err="1" smtClean="0"/>
              <a:t>sms_readall.php</a:t>
            </a:r>
            <a:endParaRPr lang="en-US" dirty="0" smtClean="0"/>
          </a:p>
          <a:p>
            <a:r>
              <a:rPr lang="en-US" dirty="0" smtClean="0"/>
              <a:t>images 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708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err="1" smtClean="0"/>
              <a:t>Readall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Open </a:t>
            </a:r>
            <a:r>
              <a:rPr lang="en-US" altLang="zh-HK" dirty="0" err="1" smtClean="0"/>
              <a:t>sms_readall.php</a:t>
            </a:r>
            <a:r>
              <a:rPr lang="en-US" altLang="zh-HK" dirty="0" smtClean="0"/>
              <a:t>.  Save as </a:t>
            </a:r>
            <a:r>
              <a:rPr lang="en-US" altLang="zh-HK" dirty="0" err="1" smtClean="0"/>
              <a:t>products_readall.php</a:t>
            </a:r>
            <a:endParaRPr lang="en-US" altLang="zh-HK" dirty="0" smtClean="0"/>
          </a:p>
          <a:p>
            <a:r>
              <a:rPr lang="en-US" altLang="zh-HK" dirty="0" err="1" smtClean="0"/>
              <a:t>Ctrl+F</a:t>
            </a:r>
            <a:r>
              <a:rPr lang="en-US" altLang="zh-HK" dirty="0" smtClean="0"/>
              <a:t> replace </a:t>
            </a:r>
            <a:r>
              <a:rPr lang="en-US" altLang="zh-HK" b="1" dirty="0" err="1" smtClean="0"/>
              <a:t>sms</a:t>
            </a:r>
            <a:r>
              <a:rPr lang="en-US" altLang="zh-HK" dirty="0" smtClean="0"/>
              <a:t> to </a:t>
            </a:r>
            <a:r>
              <a:rPr lang="en-US" altLang="zh-HK" b="1" dirty="0" smtClean="0"/>
              <a:t>products</a:t>
            </a:r>
          </a:p>
          <a:p>
            <a:r>
              <a:rPr lang="en-US" altLang="zh-HK" dirty="0" smtClean="0"/>
              <a:t>Remove </a:t>
            </a:r>
            <a:r>
              <a:rPr lang="en-US" altLang="zh-HK" b="1" dirty="0" smtClean="0"/>
              <a:t>Create</a:t>
            </a:r>
            <a:r>
              <a:rPr lang="en-US" altLang="zh-HK" dirty="0" smtClean="0"/>
              <a:t> link</a:t>
            </a:r>
          </a:p>
          <a:p>
            <a:r>
              <a:rPr lang="en-US" altLang="zh-HK" dirty="0" smtClean="0"/>
              <a:t>Remove </a:t>
            </a:r>
            <a:r>
              <a:rPr lang="en-US" altLang="zh-HK" b="1" dirty="0" smtClean="0"/>
              <a:t>Update</a:t>
            </a:r>
            <a:r>
              <a:rPr lang="en-US" altLang="zh-HK" dirty="0" smtClean="0"/>
              <a:t> and </a:t>
            </a:r>
            <a:r>
              <a:rPr lang="en-US" altLang="zh-HK" b="1" dirty="0" smtClean="0"/>
              <a:t>Delete</a:t>
            </a:r>
            <a:r>
              <a:rPr lang="en-US" altLang="zh-HK" dirty="0" smtClean="0"/>
              <a:t> column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688276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Layout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Attach the products.css</a:t>
            </a:r>
          </a:p>
          <a:p>
            <a:r>
              <a:rPr lang="en-US" altLang="zh-HK" dirty="0" err="1"/>
              <a:t>div.products_list</a:t>
            </a:r>
            <a:r>
              <a:rPr lang="en-US" altLang="zh-HK" dirty="0"/>
              <a:t>&gt;</a:t>
            </a:r>
            <a:r>
              <a:rPr lang="en-US" altLang="zh-HK" dirty="0" err="1"/>
              <a:t>div.product</a:t>
            </a:r>
            <a:r>
              <a:rPr lang="en-US" altLang="zh-HK" dirty="0"/>
              <a:t>&gt;</a:t>
            </a:r>
            <a:r>
              <a:rPr lang="en-US" altLang="zh-HK" dirty="0" err="1"/>
              <a:t>div.product_image+div.product_name+div.product_price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370935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PHP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Move PHP </a:t>
            </a:r>
            <a:r>
              <a:rPr lang="en-US" altLang="zh-HK" dirty="0"/>
              <a:t>code outside </a:t>
            </a:r>
            <a:r>
              <a:rPr lang="en-US" altLang="zh-HK" b="1" dirty="0" err="1" smtClean="0"/>
              <a:t>div.product</a:t>
            </a:r>
            <a:r>
              <a:rPr lang="en-US" altLang="zh-HK" dirty="0"/>
              <a:t>.</a:t>
            </a:r>
            <a:endParaRPr lang="en-US" altLang="zh-HK" dirty="0" smtClean="0"/>
          </a:p>
          <a:p>
            <a:r>
              <a:rPr lang="en-US" altLang="zh-HK" dirty="0"/>
              <a:t>&lt;?</a:t>
            </a:r>
            <a:r>
              <a:rPr lang="en-US" altLang="zh-HK" dirty="0" err="1"/>
              <a:t>php</a:t>
            </a:r>
            <a:endParaRPr lang="en-US" altLang="zh-HK" dirty="0"/>
          </a:p>
          <a:p>
            <a:r>
              <a:rPr lang="en-US" altLang="zh-HK" dirty="0" err="1"/>
              <a:t>foreach</a:t>
            </a:r>
            <a:r>
              <a:rPr lang="en-US" altLang="zh-HK" dirty="0"/>
              <a:t>($</a:t>
            </a:r>
            <a:r>
              <a:rPr lang="en-US" altLang="zh-HK" dirty="0" err="1"/>
              <a:t>recordset</a:t>
            </a:r>
            <a:r>
              <a:rPr lang="en-US" altLang="zh-HK" dirty="0"/>
              <a:t> as $record){</a:t>
            </a:r>
          </a:p>
          <a:p>
            <a:r>
              <a:rPr lang="en-US" altLang="zh-HK" dirty="0" smtClean="0"/>
              <a:t>?&gt;</a:t>
            </a:r>
          </a:p>
          <a:p>
            <a:r>
              <a:rPr lang="en-US" altLang="zh-HK" dirty="0" smtClean="0"/>
              <a:t>[…]</a:t>
            </a:r>
          </a:p>
          <a:p>
            <a:r>
              <a:rPr lang="en-US" altLang="zh-HK" dirty="0"/>
              <a:t>&lt;?</a:t>
            </a:r>
            <a:r>
              <a:rPr lang="en-US" altLang="zh-HK" dirty="0" err="1"/>
              <a:t>php</a:t>
            </a:r>
            <a:r>
              <a:rPr lang="en-US" altLang="zh-HK" dirty="0"/>
              <a:t> } ?&gt;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215714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Image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&lt;</a:t>
            </a:r>
            <a:r>
              <a:rPr lang="en-US" altLang="zh-HK" dirty="0" err="1"/>
              <a:t>img</a:t>
            </a:r>
            <a:r>
              <a:rPr lang="en-US" altLang="zh-HK" dirty="0"/>
              <a:t> </a:t>
            </a:r>
            <a:r>
              <a:rPr lang="en-US" altLang="zh-HK" dirty="0" err="1"/>
              <a:t>src</a:t>
            </a:r>
            <a:r>
              <a:rPr lang="en-US" altLang="zh-HK" dirty="0" smtClean="0"/>
              <a:t>=""&gt;</a:t>
            </a:r>
          </a:p>
          <a:p>
            <a:r>
              <a:rPr lang="en-US" altLang="zh-HK" dirty="0"/>
              <a:t>Move &lt;?</a:t>
            </a:r>
            <a:r>
              <a:rPr lang="en-US" altLang="zh-HK" dirty="0" err="1"/>
              <a:t>php</a:t>
            </a:r>
            <a:r>
              <a:rPr lang="en-US" altLang="zh-HK" dirty="0"/>
              <a:t> echo $record['image']; </a:t>
            </a:r>
            <a:r>
              <a:rPr lang="en-US" altLang="zh-HK" dirty="0" smtClean="0"/>
              <a:t>?&gt; inside </a:t>
            </a:r>
            <a:r>
              <a:rPr lang="en-US" altLang="zh-HK" b="1" dirty="0" err="1" smtClean="0"/>
              <a:t>src</a:t>
            </a:r>
            <a:endParaRPr lang="en-US" altLang="zh-HK" b="1" dirty="0" smtClean="0"/>
          </a:p>
          <a:p>
            <a:r>
              <a:rPr lang="en-US" altLang="zh-HK" dirty="0"/>
              <a:t>width="100" height="100"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013111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Dollar sign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Add a dollar sign before the price.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904726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Link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Move </a:t>
            </a:r>
            <a:r>
              <a:rPr lang="en-US" altLang="zh-HK" dirty="0" smtClean="0"/>
              <a:t>link HTML </a:t>
            </a:r>
            <a:r>
              <a:rPr lang="en-US" altLang="zh-HK" dirty="0"/>
              <a:t>code outside </a:t>
            </a:r>
            <a:r>
              <a:rPr lang="en-US" altLang="zh-HK" b="1" dirty="0" err="1"/>
              <a:t>div.product</a:t>
            </a:r>
            <a:r>
              <a:rPr lang="en-US" altLang="zh-HK" dirty="0" smtClean="0"/>
              <a:t>.</a:t>
            </a:r>
          </a:p>
          <a:p>
            <a:r>
              <a:rPr lang="en-US" altLang="zh-HK" dirty="0" smtClean="0"/>
              <a:t>&lt;</a:t>
            </a:r>
            <a:r>
              <a:rPr lang="en-US" altLang="zh-HK" dirty="0"/>
              <a:t>a </a:t>
            </a:r>
            <a:r>
              <a:rPr lang="en-US" altLang="zh-HK" dirty="0" err="1"/>
              <a:t>href</a:t>
            </a:r>
            <a:r>
              <a:rPr lang="en-US" altLang="zh-HK" dirty="0"/>
              <a:t>="</a:t>
            </a:r>
            <a:r>
              <a:rPr lang="en-US" altLang="zh-HK" dirty="0" err="1"/>
              <a:t>products_read.php?id</a:t>
            </a:r>
            <a:r>
              <a:rPr lang="en-US" altLang="zh-HK" dirty="0"/>
              <a:t>=&lt;?</a:t>
            </a:r>
            <a:r>
              <a:rPr lang="en-US" altLang="zh-HK" dirty="0" err="1"/>
              <a:t>php</a:t>
            </a:r>
            <a:r>
              <a:rPr lang="en-US" altLang="zh-HK" dirty="0"/>
              <a:t> echo $record['id']; ?&gt;"&gt;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803316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2728</TotalTime>
  <Words>174</Words>
  <Application>Microsoft Office PowerPoint</Application>
  <PresentationFormat>On-screen Show (4:3)</PresentationFormat>
  <Paragraphs>47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Parallax</vt:lpstr>
      <vt:lpstr>Professional Diploma in Commercial Web Design</vt:lpstr>
      <vt:lpstr>Products</vt:lpstr>
      <vt:lpstr>Download from share</vt:lpstr>
      <vt:lpstr>Readall</vt:lpstr>
      <vt:lpstr>Layout</vt:lpstr>
      <vt:lpstr>PHP</vt:lpstr>
      <vt:lpstr>Image</vt:lpstr>
      <vt:lpstr>Dollar sign</vt:lpstr>
      <vt:lpstr>Link</vt:lpstr>
      <vt:lpstr>Read</vt:lpstr>
      <vt:lpstr>Add fields</vt:lpstr>
      <vt:lpstr>QUESTIONS</vt:lpstr>
    </vt:vector>
  </TitlesOfParts>
  <Company>hatcom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Macromedia Dreamweaver MX Developer Certification Examination</dc:title>
  <dc:creator>hatted</dc:creator>
  <cp:lastModifiedBy>Fevaworks</cp:lastModifiedBy>
  <cp:revision>207</cp:revision>
  <cp:lastPrinted>1601-01-01T00:00:00Z</cp:lastPrinted>
  <dcterms:created xsi:type="dcterms:W3CDTF">2004-06-06T12:03:14Z</dcterms:created>
  <dcterms:modified xsi:type="dcterms:W3CDTF">2017-04-10T04:35:53Z</dcterms:modified>
</cp:coreProperties>
</file>