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40"/>
  </p:notesMasterIdLst>
  <p:handoutMasterIdLst>
    <p:handoutMasterId r:id="rId41"/>
  </p:handoutMasterIdLst>
  <p:sldIdLst>
    <p:sldId id="256" r:id="rId2"/>
    <p:sldId id="423" r:id="rId3"/>
    <p:sldId id="378" r:id="rId4"/>
    <p:sldId id="362" r:id="rId5"/>
    <p:sldId id="421" r:id="rId6"/>
    <p:sldId id="367" r:id="rId7"/>
    <p:sldId id="410" r:id="rId8"/>
    <p:sldId id="424" r:id="rId9"/>
    <p:sldId id="360" r:id="rId10"/>
    <p:sldId id="361" r:id="rId11"/>
    <p:sldId id="422" r:id="rId12"/>
    <p:sldId id="355" r:id="rId13"/>
    <p:sldId id="420" r:id="rId14"/>
    <p:sldId id="399" r:id="rId15"/>
    <p:sldId id="390" r:id="rId16"/>
    <p:sldId id="408" r:id="rId17"/>
    <p:sldId id="391" r:id="rId18"/>
    <p:sldId id="392" r:id="rId19"/>
    <p:sldId id="393" r:id="rId20"/>
    <p:sldId id="394" r:id="rId21"/>
    <p:sldId id="395" r:id="rId22"/>
    <p:sldId id="400" r:id="rId23"/>
    <p:sldId id="401" r:id="rId24"/>
    <p:sldId id="412" r:id="rId25"/>
    <p:sldId id="415" r:id="rId26"/>
    <p:sldId id="414" r:id="rId27"/>
    <p:sldId id="413" r:id="rId28"/>
    <p:sldId id="416" r:id="rId29"/>
    <p:sldId id="417" r:id="rId30"/>
    <p:sldId id="411" r:id="rId31"/>
    <p:sldId id="402" r:id="rId32"/>
    <p:sldId id="404" r:id="rId33"/>
    <p:sldId id="405" r:id="rId34"/>
    <p:sldId id="406" r:id="rId35"/>
    <p:sldId id="418" r:id="rId36"/>
    <p:sldId id="419" r:id="rId37"/>
    <p:sldId id="409" r:id="rId38"/>
    <p:sldId id="39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0945"/>
  </p:normalViewPr>
  <p:slideViewPr>
    <p:cSldViewPr>
      <p:cViewPr varScale="1">
        <p:scale>
          <a:sx n="99" d="100"/>
          <a:sy n="99" d="100"/>
        </p:scale>
        <p:origin x="3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1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8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30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4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38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3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8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a=1;</a:t>
            </a:r>
          </a:p>
          <a:p>
            <a:r>
              <a:rPr lang="en-US" altLang="zh-TW" dirty="0" smtClean="0"/>
              <a:t>echo ++$a; same as $a+=1;</a:t>
            </a:r>
          </a:p>
          <a:p>
            <a:r>
              <a:rPr lang="en-US" altLang="zh-TW" dirty="0" smtClean="0"/>
              <a:t>echo --$a; same as $a-=1;</a:t>
            </a:r>
          </a:p>
          <a:p>
            <a:r>
              <a:rPr lang="en-US" altLang="zh-TW" dirty="0" smtClean="0"/>
              <a:t>echo $a++; same as $a+=1;</a:t>
            </a:r>
          </a:p>
          <a:p>
            <a:r>
              <a:rPr lang="en-US" altLang="zh-TW" dirty="0" smtClean="0"/>
              <a:t>echo $a-</a:t>
            </a:r>
            <a:r>
              <a:rPr lang="en-US" altLang="zh-TW" dirty="0" smtClean="0"/>
              <a:t>-; </a:t>
            </a:r>
            <a:r>
              <a:rPr lang="en-US" altLang="zh-TW" dirty="0" smtClean="0"/>
              <a:t>same as $a-=1;</a:t>
            </a:r>
          </a:p>
          <a:p>
            <a:r>
              <a:rPr lang="en-US" altLang="zh-TW" dirty="0" smtClean="0"/>
              <a:t>incremental.txt</a:t>
            </a: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Circumference</a:t>
            </a:r>
            <a:endParaRPr lang="en-US" altLang="zh-TW" dirty="0" smtClean="0"/>
          </a:p>
        </p:txBody>
      </p:sp>
      <p:pic>
        <p:nvPicPr>
          <p:cNvPr id="1026" name="Picture 2" descr="circumference的圖片搜尋結果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619" y="2667000"/>
            <a:ext cx="2744237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H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6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02167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91617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717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$name1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$name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$array['green']=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;$b=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  <p:extLst>
      <p:ext uri="{BB962C8B-B14F-4D97-AF65-F5344CB8AC3E}">
        <p14:creationId xmlns:p14="http://schemas.microsoft.com/office/powerpoint/2010/main" val="425139806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 student info to an array from student.php</a:t>
            </a:r>
          </a:p>
          <a:p>
            <a:r>
              <a:rPr lang="en-US" altLang="zh-TW" smtClean="0"/>
              <a:t>Student.php</a:t>
            </a: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['sheet1']['A'][1]=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402835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930877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873087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936503"/>
      </p:ext>
    </p:extLst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859916"/>
      </p:ext>
    </p:extLst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359767041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altLang="zh-TW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greeting.php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137"/>
              </p:ext>
            </p:extLst>
          </p:nvPr>
        </p:nvGraphicFramePr>
        <p:xfrm>
          <a:off x="1547664" y="27638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for formatting</a:t>
            </a:r>
          </a:p>
        </p:txBody>
      </p:sp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relies on a condition, but it executes repeatedly for as long as the condition is true</a:t>
            </a:r>
          </a:p>
          <a:p>
            <a:r>
              <a:rPr lang="en-US" altLang="zh-TW" dirty="0" smtClean="0"/>
              <a:t>See </a:t>
            </a:r>
            <a:r>
              <a:rPr lang="en-US" altLang="zh-TW" dirty="0" err="1" smtClean="0"/>
              <a:t>while.php</a:t>
            </a:r>
            <a:endParaRPr lang="en-US" altLang="zh-TW" dirty="0" smtClean="0"/>
          </a:p>
          <a:p>
            <a:r>
              <a:rPr lang="en-US" altLang="zh-TW" dirty="0" smtClean="0"/>
              <a:t>Loop forever if this has been setup incorrectly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=6;</a:t>
            </a:r>
          </a:p>
          <a:p>
            <a:r>
              <a:rPr lang="en-US" altLang="zh-TW" dirty="0" smtClean="0"/>
              <a:t>If loading for over 5 seconds, Browser </a:t>
            </a:r>
            <a:r>
              <a:rPr lang="en-US" altLang="zh-TW" dirty="0" smtClean="0"/>
              <a:t>-&gt; Stop</a:t>
            </a:r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1441426"/>
      </p:ext>
    </p:extLst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485203"/>
      </p:ext>
    </p:extLst>
  </p:cSld>
  <p:clrMapOvr>
    <a:masterClrMapping/>
  </p:clrMapOvr>
  <p:transition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6046"/>
              </p:ext>
            </p:extLst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operand3.php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quotation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 smtClean="0"/>
              <a:t>jamesbond</a:t>
            </a:r>
            <a:r>
              <a:rPr lang="en-US" altLang="zh-TW" dirty="0" smtClean="0"/>
              <a:t>=007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jamesbond</a:t>
            </a:r>
            <a:r>
              <a:rPr lang="en-US" altLang="zh-TW" dirty="0"/>
              <a:t>="007";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2413021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9023"/>
              </p:ext>
            </p:extLst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5161"/>
              </p:ext>
            </p:extLst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38083"/>
              </p:ext>
            </p:extLst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65857"/>
              </p:ext>
            </p:extLst>
          </p:nvPr>
        </p:nvGraphicFramePr>
        <p:xfrm>
          <a:off x="3923928" y="177281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cart.php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058795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 += $b; same as $a=$a+$b</a:t>
            </a:r>
          </a:p>
          <a:p>
            <a:r>
              <a:rPr lang="en-US" altLang="zh-TW" dirty="0" smtClean="0"/>
              <a:t>$a -= $b; same as $a=$a-$b</a:t>
            </a:r>
          </a:p>
          <a:p>
            <a:r>
              <a:rPr lang="en-US" altLang="zh-TW" dirty="0" smtClean="0"/>
              <a:t>$a *= $b; same as $a=$a*$b</a:t>
            </a:r>
          </a:p>
          <a:p>
            <a:r>
              <a:rPr lang="en-US" altLang="zh-TW" dirty="0" smtClean="0"/>
              <a:t>$a /= $b; same as $a=$a/$b</a:t>
            </a:r>
          </a:p>
          <a:p>
            <a:r>
              <a:rPr lang="en-US" altLang="zh-TW" dirty="0" smtClean="0"/>
              <a:t>$a %= $b; same as $a=$a%$b</a:t>
            </a:r>
          </a:p>
          <a:p>
            <a:r>
              <a:rPr lang="en-US" altLang="zh-TW" dirty="0" smtClean="0"/>
              <a:t>$a .= $b; same as $a=$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Pre.txt</a:t>
            </a:r>
          </a:p>
        </p:txBody>
      </p:sp>
    </p:spTree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3371</TotalTime>
  <Words>879</Words>
  <Application>Microsoft Office PowerPoint</Application>
  <PresentationFormat>On-screen Show (4:3)</PresentationFormat>
  <Paragraphs>305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新細明體</vt:lpstr>
      <vt:lpstr>Arial</vt:lpstr>
      <vt:lpstr>Cambria Math</vt:lpstr>
      <vt:lpstr>Corbel</vt:lpstr>
      <vt:lpstr>Mangal</vt:lpstr>
      <vt:lpstr>Times New Roman</vt:lpstr>
      <vt:lpstr>Wingdings</vt:lpstr>
      <vt:lpstr>Parallax</vt:lpstr>
      <vt:lpstr>Professional Diploma in Commercial Web Design</vt:lpstr>
      <vt:lpstr>Operands II</vt:lpstr>
      <vt:lpstr>Classwork</vt:lpstr>
      <vt:lpstr>Operands III</vt:lpstr>
      <vt:lpstr>quotation</vt:lpstr>
      <vt:lpstr>Operands IV</vt:lpstr>
      <vt:lpstr>Operands V</vt:lpstr>
      <vt:lpstr>Classwork</vt:lpstr>
      <vt:lpstr>Combination Assignment Operators</vt:lpstr>
      <vt:lpstr>Pre- and Post-Increment and Decrement</vt:lpstr>
      <vt:lpstr>Circumference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209</cp:revision>
  <cp:lastPrinted>1601-01-01T00:00:00Z</cp:lastPrinted>
  <dcterms:created xsi:type="dcterms:W3CDTF">2004-06-06T12:03:14Z</dcterms:created>
  <dcterms:modified xsi:type="dcterms:W3CDTF">2017-03-05T05:29:50Z</dcterms:modified>
</cp:coreProperties>
</file>