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26" r:id="rId10"/>
    <p:sldId id="410" r:id="rId11"/>
    <p:sldId id="411" r:id="rId12"/>
    <p:sldId id="427" r:id="rId13"/>
    <p:sldId id="428" r:id="rId14"/>
    <p:sldId id="407" r:id="rId15"/>
    <p:sldId id="412" r:id="rId16"/>
    <p:sldId id="406" r:id="rId17"/>
    <p:sldId id="405" r:id="rId18"/>
    <p:sldId id="414" r:id="rId19"/>
    <p:sldId id="415" r:id="rId20"/>
    <p:sldId id="416" r:id="rId21"/>
    <p:sldId id="424" r:id="rId22"/>
    <p:sldId id="429" r:id="rId23"/>
    <p:sldId id="418" r:id="rId24"/>
    <p:sldId id="430" r:id="rId25"/>
    <p:sldId id="420" r:id="rId26"/>
    <p:sldId id="422" r:id="rId27"/>
    <p:sldId id="423" r:id="rId28"/>
    <p:sldId id="403" r:id="rId29"/>
    <p:sldId id="425" r:id="rId30"/>
    <p:sldId id="39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50000" autoAdjust="0"/>
  </p:normalViewPr>
  <p:slideViewPr>
    <p:cSldViewPr>
      <p:cViewPr varScale="1">
        <p:scale>
          <a:sx n="110" d="100"/>
          <a:sy n="110" d="100"/>
        </p:scale>
        <p:origin x="-7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3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tv05.php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4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</a:t>
            </a:r>
            <a:r>
              <a:rPr lang="en-US" altLang="zh-TW" dirty="0" smtClean="0"/>
              <a:t>(){}</a:t>
            </a:r>
          </a:p>
          <a:p>
            <a:r>
              <a:rPr lang="en-US" altLang="zh-TW" dirty="0" smtClean="0"/>
              <a:t>We need to know the size before we make a TV.</a:t>
            </a:r>
            <a:endParaRPr lang="en-US" altLang="zh-TW" dirty="0" smtClean="0"/>
          </a:p>
          <a:p>
            <a:r>
              <a:rPr lang="en-US" altLang="zh-TW" dirty="0" smtClean="0"/>
              <a:t>tv06.php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0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add 2 variables to constructor?</a:t>
            </a:r>
          </a:p>
          <a:p>
            <a:r>
              <a:rPr lang="en-US" altLang="zh-TW" dirty="0" smtClean="0"/>
              <a:t>We also need to know the brand name.</a:t>
            </a:r>
          </a:p>
          <a:p>
            <a:r>
              <a:rPr lang="en-US" altLang="zh-TW" dirty="0" smtClean="0"/>
              <a:t>tv07.php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68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getName</a:t>
            </a:r>
            <a:r>
              <a:rPr lang="en-US" dirty="0" smtClean="0"/>
              <a:t>,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volumeUp</a:t>
            </a:r>
            <a:r>
              <a:rPr lang="en-US" dirty="0" smtClean="0"/>
              <a:t>, </a:t>
            </a:r>
            <a:r>
              <a:rPr lang="en-US" dirty="0" err="1" smtClean="0"/>
              <a:t>volumeDown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Both Sony </a:t>
            </a:r>
            <a:r>
              <a:rPr lang="en-US" dirty="0"/>
              <a:t>is “</a:t>
            </a:r>
            <a:r>
              <a:rPr lang="en-US" dirty="0" smtClean="0"/>
              <a:t>black” and Philips is “silver”.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tv21.php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tv22.php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tv23.php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tv24.php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tv25.php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class can has some static method name but different function</a:t>
            </a:r>
          </a:p>
          <a:p>
            <a:r>
              <a:rPr lang="en-US" altLang="zh-TW" dirty="0" smtClean="0"/>
              <a:t>LCD</a:t>
            </a:r>
            <a:r>
              <a:rPr lang="en-US" dirty="0" smtClean="0"/>
              <a:t>::</a:t>
            </a:r>
            <a:r>
              <a:rPr lang="en-US" dirty="0"/>
              <a:t>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tv2</a:t>
            </a:r>
            <a:r>
              <a:rPr lang="en-US" altLang="zh-TW" dirty="0" smtClean="0"/>
              <a:t>6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Private,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By </a:t>
            </a:r>
            <a:r>
              <a:rPr lang="en-US" altLang="en-US" dirty="0"/>
              <a:t>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change public variable at anytime.</a:t>
            </a:r>
            <a:endParaRPr lang="en-US" dirty="0" smtClean="0"/>
          </a:p>
          <a:p>
            <a:r>
              <a:rPr lang="en-US" dirty="0"/>
              <a:t>public $plug="UK</a:t>
            </a:r>
            <a:r>
              <a:rPr lang="en-US" dirty="0" smtClean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  <a:endParaRPr lang="en-US" dirty="0"/>
          </a:p>
          <a:p>
            <a:r>
              <a:rPr lang="en-US" dirty="0" smtClean="0"/>
              <a:t>tv</a:t>
            </a:r>
            <a:r>
              <a:rPr lang="en-US" altLang="zh-TW" dirty="0" smtClean="0"/>
              <a:t>27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</a:t>
            </a:r>
            <a:r>
              <a:rPr lang="en-US" dirty="0" smtClean="0"/>
              <a:t>voltage=110</a:t>
            </a:r>
            <a:r>
              <a:rPr lang="en-US" dirty="0" smtClean="0"/>
              <a:t>; (Error)</a:t>
            </a:r>
            <a:endParaRPr lang="en-US" dirty="0"/>
          </a:p>
          <a:p>
            <a:r>
              <a:rPr lang="en-US" dirty="0" smtClean="0"/>
              <a:t>tv28.php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the private keyword, protected methods and properties are available only to the class that created them. </a:t>
            </a:r>
            <a:endParaRPr lang="en-US" altLang="en-US" dirty="0" smtClean="0"/>
          </a:p>
          <a:p>
            <a:pPr eaLnBrk="1" hangingPunct="1"/>
            <a:r>
              <a:rPr lang="en-US" dirty="0" smtClean="0"/>
              <a:t>tv29.php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tv17.php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zh-TW" altLang="en-US" dirty="0" smtClean="0"/>
              <a:t>農曆 </a:t>
            </a:r>
            <a:r>
              <a:rPr lang="en-US" altLang="en-US" dirty="0" err="1"/>
              <a:t>php</a:t>
            </a:r>
            <a:endParaRPr lang="en-US" altLang="en-US" dirty="0"/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</a:t>
            </a:r>
            <a:r>
              <a:rPr lang="en-US" altLang="en-US" dirty="0" smtClean="0"/>
              <a:t>gist.github.com/eagleon/1702129</a:t>
            </a:r>
          </a:p>
          <a:p>
            <a:r>
              <a:rPr lang="en-US" altLang="en-US" dirty="0" err="1" smtClean="0"/>
              <a:t>cal.php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3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</a:t>
            </a:r>
            <a:r>
              <a:rPr lang="en-US" altLang="zh-TW" dirty="0" smtClean="0"/>
              <a:t>output</a:t>
            </a:r>
          </a:p>
          <a:p>
            <a:r>
              <a:rPr lang="en-US" altLang="zh-TW" dirty="0" smtClean="0"/>
              <a:t>Free 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b="1" dirty="0" err="1" smtClean="0"/>
              <a:t>volumeUp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volumeDown</a:t>
            </a:r>
            <a:r>
              <a:rPr lang="en-US" altLang="zh-TW" dirty="0" smtClean="0"/>
              <a:t> </a:t>
            </a:r>
            <a:r>
              <a:rPr lang="en-US" altLang="zh-TW" dirty="0" smtClean="0"/>
              <a:t>method </a:t>
            </a:r>
            <a:r>
              <a:rPr lang="en-US" altLang="zh-TW" dirty="0" smtClean="0"/>
              <a:t>in TV class</a:t>
            </a:r>
          </a:p>
          <a:p>
            <a:r>
              <a:rPr lang="en-US" altLang="zh-TW" dirty="0" smtClean="0"/>
              <a:t>echo “volume up&lt;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&gt;”;</a:t>
            </a:r>
            <a:endParaRPr lang="en-US" altLang="zh-TW" dirty="0" smtClean="0"/>
          </a:p>
          <a:p>
            <a:r>
              <a:rPr lang="en-US" altLang="zh-TW" dirty="0" smtClean="0"/>
              <a:t>tv04.php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73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3050</TotalTime>
  <Words>832</Words>
  <Application>Microsoft Office PowerPoint</Application>
  <PresentationFormat>On-screen Show (4:3)</PresentationFormat>
  <Paragraphs>129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Method</vt:lpstr>
      <vt:lpstr>Classwork</vt:lpstr>
      <vt:lpstr>Property</vt:lpstr>
      <vt:lpstr>Constructor</vt:lpstr>
      <vt:lpstr>Constructor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Static method</vt:lpstr>
      <vt:lpstr>Static method</vt:lpstr>
      <vt:lpstr>Public, Private, Protected</vt:lpstr>
      <vt:lpstr>public</vt:lpstr>
      <vt:lpstr>private</vt:lpstr>
      <vt:lpstr>protected</vt:lpstr>
      <vt:lpstr>protected</vt:lpstr>
      <vt:lpstr>Concept 2</vt:lpstr>
      <vt:lpstr>Example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227</cp:revision>
  <cp:lastPrinted>1601-01-01T00:00:00Z</cp:lastPrinted>
  <dcterms:created xsi:type="dcterms:W3CDTF">2004-06-06T12:03:14Z</dcterms:created>
  <dcterms:modified xsi:type="dcterms:W3CDTF">2016-11-16T06:43:17Z</dcterms:modified>
</cp:coreProperties>
</file>