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410" r:id="rId13"/>
    <p:sldId id="411" r:id="rId14"/>
    <p:sldId id="412" r:id="rId15"/>
    <p:sldId id="403" r:id="rId16"/>
    <p:sldId id="333" r:id="rId17"/>
    <p:sldId id="342" r:id="rId18"/>
    <p:sldId id="343" r:id="rId19"/>
    <p:sldId id="334" r:id="rId20"/>
    <p:sldId id="373" r:id="rId21"/>
    <p:sldId id="395" r:id="rId22"/>
    <p:sldId id="394" r:id="rId23"/>
    <p:sldId id="344" r:id="rId24"/>
    <p:sldId id="345" r:id="rId25"/>
    <p:sldId id="371" r:id="rId26"/>
    <p:sldId id="346" r:id="rId27"/>
    <p:sldId id="347" r:id="rId28"/>
    <p:sldId id="348" r:id="rId29"/>
    <p:sldId id="350" r:id="rId30"/>
    <p:sldId id="381" r:id="rId31"/>
    <p:sldId id="372" r:id="rId32"/>
    <p:sldId id="392" r:id="rId33"/>
    <p:sldId id="397" r:id="rId34"/>
    <p:sldId id="369" r:id="rId35"/>
    <p:sldId id="398" r:id="rId36"/>
    <p:sldId id="380" r:id="rId37"/>
    <p:sldId id="351" r:id="rId38"/>
    <p:sldId id="366" r:id="rId39"/>
    <p:sldId id="374" r:id="rId40"/>
    <p:sldId id="353" r:id="rId41"/>
    <p:sldId id="399" r:id="rId42"/>
    <p:sldId id="356" r:id="rId43"/>
    <p:sldId id="357" r:id="rId44"/>
    <p:sldId id="376" r:id="rId45"/>
    <p:sldId id="396" r:id="rId46"/>
    <p:sldId id="375" r:id="rId47"/>
    <p:sldId id="329" r:id="rId48"/>
    <p:sldId id="383" r:id="rId49"/>
    <p:sldId id="400" r:id="rId50"/>
    <p:sldId id="409" r:id="rId51"/>
    <p:sldId id="377" r:id="rId52"/>
    <p:sldId id="382" r:id="rId53"/>
    <p:sldId id="407" r:id="rId54"/>
    <p:sldId id="269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03" autoAdjust="0"/>
    <p:restoredTop sz="89013" autoAdjust="0"/>
  </p:normalViewPr>
  <p:slideViewPr>
    <p:cSldViewPr>
      <p:cViewPr varScale="1">
        <p:scale>
          <a:sx n="61" d="100"/>
          <a:sy n="61" d="100"/>
        </p:scale>
        <p:origin x="200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19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20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30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33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39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43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51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54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php" TargetMode="External"/><Relationship Id="rId4" Type="http://schemas.openxmlformats.org/officeDocument/2006/relationships/hyperlink" Target="http://www.php.net/usage.php" TargetMode="External"/><Relationship Id="rId5" Type="http://schemas.openxmlformats.org/officeDocument/2006/relationships/hyperlink" Target="https://www.google.com.hk/trends/explore#q=php" TargetMode="External"/><Relationship Id="rId6" Type="http://schemas.openxmlformats.org/officeDocument/2006/relationships/hyperlink" Target="http://trends.builtwith.com/framework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20" Type="http://schemas.openxmlformats.org/officeDocument/2006/relationships/image" Target="../media/image23.gif"/><Relationship Id="rId21" Type="http://schemas.openxmlformats.org/officeDocument/2006/relationships/image" Target="../media/image24.gif"/><Relationship Id="rId10" Type="http://schemas.openxmlformats.org/officeDocument/2006/relationships/image" Target="../media/image13.gif"/><Relationship Id="rId11" Type="http://schemas.openxmlformats.org/officeDocument/2006/relationships/image" Target="../media/image14.gif"/><Relationship Id="rId12" Type="http://schemas.openxmlformats.org/officeDocument/2006/relationships/image" Target="../media/image15.gif"/><Relationship Id="rId13" Type="http://schemas.openxmlformats.org/officeDocument/2006/relationships/image" Target="../media/image16.gif"/><Relationship Id="rId14" Type="http://schemas.openxmlformats.org/officeDocument/2006/relationships/image" Target="../media/image17.gif"/><Relationship Id="rId15" Type="http://schemas.openxmlformats.org/officeDocument/2006/relationships/image" Target="../media/image18.gif"/><Relationship Id="rId16" Type="http://schemas.openxmlformats.org/officeDocument/2006/relationships/image" Target="../media/image19.gif"/><Relationship Id="rId17" Type="http://schemas.openxmlformats.org/officeDocument/2006/relationships/image" Target="../media/image20.gif"/><Relationship Id="rId18" Type="http://schemas.openxmlformats.org/officeDocument/2006/relationships/image" Target="../media/image21.gif"/><Relationship Id="rId19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ini.com/" TargetMode="External"/><Relationship Id="rId4" Type="http://schemas.openxmlformats.org/officeDocument/2006/relationships/hyperlink" Target="http://www.csie.sju.edu.tw/cm/course/phpteach.htm" TargetMode="External"/><Relationship Id="rId5" Type="http://schemas.openxmlformats.org/officeDocument/2006/relationships/hyperlink" Target="http://www.twhappy.com/index.php?action=blog&amp;category=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</a:t>
            </a:r>
            <a:r>
              <a:rPr lang="en-US" altLang="zh-TW" dirty="0"/>
              <a:t>, </a:t>
            </a:r>
            <a:r>
              <a:rPr lang="en-US" altLang="zh-TW" dirty="0" err="1"/>
              <a:t>iStockPhoto</a:t>
            </a:r>
            <a:r>
              <a:rPr lang="en-US" altLang="zh-TW" dirty="0"/>
              <a:t>, Tumblr, </a:t>
            </a:r>
            <a:r>
              <a:rPr lang="en-US" altLang="zh-TW" dirty="0" err="1" smtClean="0"/>
              <a:t>Mailchimp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SourceForge</a:t>
            </a:r>
            <a:r>
              <a:rPr lang="en-US" altLang="zh-TW" dirty="0" smtClean="0"/>
              <a:t>, Alibaba, Baidu,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</p:txBody>
      </p:sp>
    </p:spTree>
    <p:extLst>
      <p:ext uri="{BB962C8B-B14F-4D97-AF65-F5344CB8AC3E}">
        <p14:creationId xmlns:p14="http://schemas.microsoft.com/office/powerpoint/2010/main" val="1090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 usage statistics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https://w3techs.com/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wappalyzer.com/applications/php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http://www.php.net/usage.php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https://www.google.com.hk/trends/explore#q=php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http://trends.builtwith.com/framework/PHP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4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07" y="2667000"/>
            <a:ext cx="5520449" cy="3332163"/>
          </a:xfrm>
        </p:spPr>
      </p:pic>
    </p:spTree>
    <p:extLst>
      <p:ext uri="{BB962C8B-B14F-4D97-AF65-F5344CB8AC3E}">
        <p14:creationId xmlns:p14="http://schemas.microsoft.com/office/powerpoint/2010/main" val="58748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662" y="1788895"/>
            <a:ext cx="7704138" cy="508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http://localhost:8080/birthday.php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c:\(Windows)  or  /Application/(MAC)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c:\xampp\htdocs\(Windows)  /Application/XAMPP/</a:t>
            </a:r>
            <a:r>
              <a:rPr lang="en-US" altLang="zh-TW" dirty="0" err="1" smtClean="0"/>
              <a:t>htdocs</a:t>
            </a:r>
            <a:r>
              <a:rPr lang="en-US" altLang="zh-TW" smtClean="0"/>
              <a:t>/(MAC)</a:t>
            </a:r>
            <a:endParaRPr lang="en-US" altLang="zh-TW" dirty="0" smtClean="0"/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\of 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birthday.php</a:t>
            </a:r>
            <a:endParaRPr lang="en-US" altLang="zh-TW" dirty="0"/>
          </a:p>
          <a:p>
            <a:r>
              <a:rPr lang="en-US" altLang="zh-TW" dirty="0"/>
              <a:t>Echo your birthday as YYYYMMDD format.</a:t>
            </a:r>
          </a:p>
          <a:p>
            <a:r>
              <a:rPr lang="en-US" altLang="zh-TW" dirty="0"/>
              <a:t>EG. (31-Dec-2000)  echo </a:t>
            </a:r>
            <a:r>
              <a:rPr lang="mr-IN" altLang="zh-TW" dirty="0"/>
              <a:t>”</a:t>
            </a:r>
            <a:r>
              <a:rPr lang="en-US" altLang="zh-TW" dirty="0"/>
              <a:t>20001231</a:t>
            </a:r>
            <a:r>
              <a:rPr lang="mr-IN" altLang="zh-TW" dirty="0"/>
              <a:t>"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Echo today date as YYYYMMDD format</a:t>
            </a:r>
          </a:p>
          <a:p>
            <a:r>
              <a:rPr lang="en-US" altLang="zh-TW" dirty="0"/>
              <a:t>EG. echo date(</a:t>
            </a:r>
            <a:r>
              <a:rPr lang="mr-IN" altLang="zh-TW" dirty="0"/>
              <a:t>"</a:t>
            </a:r>
            <a:r>
              <a:rPr lang="en-US" altLang="zh-TW" dirty="0"/>
              <a:t>xxx</a:t>
            </a:r>
            <a:r>
              <a:rPr lang="mr-IN" altLang="zh-TW" dirty="0"/>
              <a:t>"</a:t>
            </a:r>
            <a:r>
              <a:rPr lang="en-US" altLang="zh-TW" dirty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</a:t>
            </a:r>
            <a:r>
              <a:rPr lang="en-US" altLang="zh-TW" sz="3600" u="sng" dirty="0" smtClean="0">
                <a:ea typeface="新細明體" pitchFamily="18" charset="-120"/>
              </a:rPr>
              <a:t>2000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17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http://www.phpini.com/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http://www.csie.sju.edu.tw/cm/course/phpteach.htm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http://www.twhappy.com/index.php?action=blog&amp;category=6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4489</TotalTime>
  <Words>1393</Words>
  <Application>Microsoft Macintosh PowerPoint</Application>
  <PresentationFormat>On-screen Show (4:3)</PresentationFormat>
  <Paragraphs>311</Paragraphs>
  <Slides>54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Corbel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PHP usage statistics</vt:lpstr>
      <vt:lpstr>PowerPoint Presentation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3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300</cp:revision>
  <cp:lastPrinted>2017-05-21T10:50:14Z</cp:lastPrinted>
  <dcterms:created xsi:type="dcterms:W3CDTF">2004-06-06T12:03:14Z</dcterms:created>
  <dcterms:modified xsi:type="dcterms:W3CDTF">2017-05-21T10:50:16Z</dcterms:modified>
</cp:coreProperties>
</file>