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23"/>
  </p:notesMasterIdLst>
  <p:handoutMasterIdLst>
    <p:handoutMasterId r:id="rId24"/>
  </p:handoutMasterIdLst>
  <p:sldIdLst>
    <p:sldId id="256" r:id="rId2"/>
    <p:sldId id="408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07" r:id="rId21"/>
    <p:sldId id="398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26" autoAdjust="0"/>
    <p:restoredTop sz="50000" autoAdjust="0"/>
  </p:normalViewPr>
  <p:slideViewPr>
    <p:cSldViewPr>
      <p:cViewPr>
        <p:scale>
          <a:sx n="100" d="100"/>
          <a:sy n="100" d="100"/>
        </p:scale>
        <p:origin x="144" y="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5654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80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21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10</a:t>
            </a:r>
            <a:endParaRPr lang="en-US" altLang="zh-TW" dirty="0"/>
          </a:p>
          <a:p>
            <a:r>
              <a:rPr lang="en-US" altLang="zh-TW" dirty="0" smtClean="0"/>
              <a:t>MySQL</a:t>
            </a:r>
            <a:endParaRPr lang="en-US" altLang="zh-TW" dirty="0"/>
          </a:p>
          <a:p>
            <a:r>
              <a:rPr lang="en-US" altLang="zh-TW" dirty="0"/>
              <a:t>By Raymond Tsang in </a:t>
            </a:r>
            <a:r>
              <a:rPr lang="en-US" altLang="zh-TW" dirty="0" err="1"/>
              <a:t>Fevaworks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db.php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/>
              <a:t>mysqli</a:t>
            </a:r>
            <a:r>
              <a:rPr lang="en-US" dirty="0"/>
              <a:t>=new </a:t>
            </a:r>
            <a:r>
              <a:rPr lang="en-US" dirty="0" err="1"/>
              <a:t>MySQLi</a:t>
            </a:r>
            <a:r>
              <a:rPr lang="en-US" dirty="0"/>
              <a:t>($</a:t>
            </a:r>
            <a:r>
              <a:rPr lang="en-US" dirty="0" err="1"/>
              <a:t>db_hostname</a:t>
            </a:r>
            <a:r>
              <a:rPr lang="en-US" dirty="0"/>
              <a:t>, $</a:t>
            </a:r>
            <a:r>
              <a:rPr lang="en-US" dirty="0" err="1"/>
              <a:t>db_username</a:t>
            </a:r>
            <a:r>
              <a:rPr lang="en-US" dirty="0"/>
              <a:t>, $</a:t>
            </a:r>
            <a:r>
              <a:rPr lang="en-US" dirty="0" err="1"/>
              <a:t>db_password</a:t>
            </a:r>
            <a:r>
              <a:rPr lang="en-US" dirty="0"/>
              <a:t>, $</a:t>
            </a:r>
            <a:r>
              <a:rPr lang="en-US" dirty="0" err="1"/>
              <a:t>db_database</a:t>
            </a:r>
            <a:r>
              <a:rPr lang="en-US" dirty="0"/>
              <a:t>);</a:t>
            </a:r>
          </a:p>
          <a:p>
            <a:r>
              <a:rPr lang="en-US" dirty="0"/>
              <a:t>if ($</a:t>
            </a:r>
            <a:r>
              <a:rPr lang="en-US" dirty="0" err="1"/>
              <a:t>mysqli</a:t>
            </a:r>
            <a:r>
              <a:rPr lang="en-US" dirty="0"/>
              <a:t>-&gt;</a:t>
            </a:r>
            <a:r>
              <a:rPr lang="en-US" dirty="0" err="1"/>
              <a:t>connect_errno</a:t>
            </a:r>
            <a:r>
              <a:rPr lang="en-US" dirty="0"/>
              <a:t>&gt;0){</a:t>
            </a:r>
          </a:p>
          <a:p>
            <a:r>
              <a:rPr lang="en-US" dirty="0"/>
              <a:t>	die($</a:t>
            </a:r>
            <a:r>
              <a:rPr lang="en-US" dirty="0" err="1"/>
              <a:t>mysqli</a:t>
            </a:r>
            <a:r>
              <a:rPr lang="en-US" dirty="0"/>
              <a:t>-&gt;</a:t>
            </a:r>
            <a:r>
              <a:rPr lang="en-US" dirty="0" err="1"/>
              <a:t>connect_error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</a:t>
            </a:r>
            <a:r>
              <a:rPr lang="en-US" dirty="0" err="1"/>
              <a:t>print_r</a:t>
            </a:r>
            <a:r>
              <a:rPr lang="en-US" dirty="0"/>
              <a:t>($</a:t>
            </a:r>
            <a:r>
              <a:rPr lang="en-US" dirty="0" err="1"/>
              <a:t>mysqli</a:t>
            </a:r>
            <a:r>
              <a:rPr lang="en-US" dirty="0"/>
              <a:t>);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42270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db.inc.php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 err="1" smtClean="0"/>
              <a:t>require_once</a:t>
            </a:r>
            <a:r>
              <a:rPr lang="en-US" dirty="0"/>
              <a:t>('</a:t>
            </a:r>
            <a:r>
              <a:rPr lang="en-US" dirty="0" err="1"/>
              <a:t>db.inc.php</a:t>
            </a:r>
            <a:r>
              <a:rPr lang="en-US" dirty="0"/>
              <a:t>');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23723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sms_readall.php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3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2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036" y="-4763"/>
            <a:ext cx="3761184" cy="6862763"/>
            <a:chOff x="2928938" y="-4763"/>
            <a:chExt cx="5014912" cy="6862763"/>
          </a:xfrm>
        </p:grpSpPr>
        <p:sp>
          <p:nvSpPr>
            <p:cNvPr id="27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9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4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20" y="648931"/>
            <a:ext cx="514082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472" y="982826"/>
            <a:ext cx="4444920" cy="456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1307" y="648931"/>
            <a:ext cx="259596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HK" sz="4800" kern="1200" cap="none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Add table</a:t>
            </a:r>
            <a:endParaRPr lang="en-US" altLang="zh-HK" sz="4800" kern="1200" cap="none" dirty="0">
              <a:ln w="3175" cmpd="sng"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9673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copy SQL from </a:t>
            </a:r>
            <a:r>
              <a:rPr lang="en-US" dirty="0" err="1" smtClean="0"/>
              <a:t>phpmyadmin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Read one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 smtClean="0"/>
              <a:t>sms_readone.php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3967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Create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 smtClean="0"/>
              <a:t>sms_create.php</a:t>
            </a:r>
            <a:endParaRPr lang="en-US" altLang="zh-HK" dirty="0" smtClean="0"/>
          </a:p>
          <a:p>
            <a:r>
              <a:rPr lang="en-US" altLang="zh-HK" dirty="0" err="1" smtClean="0"/>
              <a:t>sms_create_sql.php</a:t>
            </a:r>
            <a:endParaRPr lang="zh-HK" altLang="en-US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74142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Delete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 smtClean="0"/>
              <a:t>sms_delete.php</a:t>
            </a:r>
            <a:endParaRPr lang="en-US" altLang="zh-HK" dirty="0" smtClean="0"/>
          </a:p>
          <a:p>
            <a:r>
              <a:rPr lang="en-US" altLang="zh-HK" dirty="0" err="1" smtClean="0"/>
              <a:t>sms_</a:t>
            </a:r>
            <a:r>
              <a:rPr lang="en-US" altLang="zh-HK" dirty="0" err="1"/>
              <a:t>delete</a:t>
            </a:r>
            <a:r>
              <a:rPr lang="en-US" altLang="zh-HK" dirty="0" err="1" smtClean="0"/>
              <a:t>_sql.php</a:t>
            </a:r>
            <a:endParaRPr lang="zh-HK" altLang="en-US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585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Update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 smtClean="0"/>
              <a:t>sms_update.php</a:t>
            </a:r>
            <a:endParaRPr lang="en-US" altLang="zh-HK" dirty="0" smtClean="0"/>
          </a:p>
          <a:p>
            <a:r>
              <a:rPr lang="en-US" altLang="zh-HK" dirty="0" err="1" smtClean="0"/>
              <a:t>sms_</a:t>
            </a:r>
            <a:r>
              <a:rPr lang="en-US" altLang="zh-HK" dirty="0" err="1"/>
              <a:t>update</a:t>
            </a:r>
            <a:r>
              <a:rPr lang="en-US" altLang="zh-HK" dirty="0" err="1" smtClean="0"/>
              <a:t>_sql.php</a:t>
            </a:r>
            <a:endParaRPr lang="zh-HK" altLang="en-US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95815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 smtClean="0"/>
              <a:t>db.inc.php</a:t>
            </a:r>
            <a:endParaRPr lang="en-US" dirty="0" smtClean="0"/>
          </a:p>
          <a:p>
            <a:r>
              <a:rPr lang="en-US" dirty="0" err="1" smtClean="0"/>
              <a:t>sms_readall.php</a:t>
            </a:r>
            <a:endParaRPr lang="en-US" dirty="0" smtClean="0"/>
          </a:p>
          <a:p>
            <a:r>
              <a:rPr lang="en-US" dirty="0" err="1" smtClean="0"/>
              <a:t>sms_readone.php</a:t>
            </a:r>
            <a:endParaRPr lang="en-US" dirty="0"/>
          </a:p>
          <a:p>
            <a:r>
              <a:rPr lang="en-US" dirty="0" err="1" smtClean="0"/>
              <a:t>sms_create.php</a:t>
            </a:r>
            <a:endParaRPr lang="en-US" dirty="0" smtClean="0"/>
          </a:p>
          <a:p>
            <a:r>
              <a:rPr lang="en-US" dirty="0" smtClean="0"/>
              <a:t>sms_create2.php</a:t>
            </a:r>
          </a:p>
          <a:p>
            <a:r>
              <a:rPr lang="en-US" dirty="0" err="1"/>
              <a:t>sms_delete.php</a:t>
            </a:r>
            <a:endParaRPr lang="en-US" dirty="0"/>
          </a:p>
          <a:p>
            <a:r>
              <a:rPr lang="en-US" dirty="0"/>
              <a:t>sms_delete2.php</a:t>
            </a:r>
          </a:p>
          <a:p>
            <a:r>
              <a:rPr lang="en-US" dirty="0" err="1"/>
              <a:t>sms_update.php</a:t>
            </a:r>
            <a:endParaRPr lang="en-US" dirty="0"/>
          </a:p>
          <a:p>
            <a:r>
              <a:rPr lang="en-US" dirty="0" smtClean="0"/>
              <a:t>sms_update2.php</a:t>
            </a:r>
          </a:p>
          <a:p>
            <a:r>
              <a:rPr lang="en-US" dirty="0" err="1" smtClean="0"/>
              <a:t>sms.sql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6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 smtClean="0"/>
              <a:t>PhpMyAdmin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 smtClean="0"/>
              <a:t>AppServe</a:t>
            </a:r>
            <a:r>
              <a:rPr lang="en-US" altLang="zh-HK" dirty="0" smtClean="0"/>
              <a:t>: localhost:8080/</a:t>
            </a:r>
            <a:r>
              <a:rPr lang="en-US" altLang="zh-HK" dirty="0" err="1" smtClean="0"/>
              <a:t>phpmyadmin</a:t>
            </a:r>
            <a:endParaRPr lang="en-US" altLang="zh-HK" dirty="0" smtClean="0"/>
          </a:p>
          <a:p>
            <a:r>
              <a:rPr lang="en-US" altLang="zh-HK" dirty="0" err="1"/>
              <a:t>AppServe</a:t>
            </a:r>
            <a:r>
              <a:rPr lang="en-US" altLang="zh-HK" dirty="0"/>
              <a:t>: </a:t>
            </a:r>
            <a:r>
              <a:rPr lang="en-US" altLang="zh-HK" dirty="0" smtClean="0"/>
              <a:t>root / password</a:t>
            </a:r>
          </a:p>
          <a:p>
            <a:endParaRPr lang="en-US" altLang="zh-HK" dirty="0"/>
          </a:p>
          <a:p>
            <a:r>
              <a:rPr lang="en-US" altLang="zh-HK" dirty="0"/>
              <a:t>XAMPP: </a:t>
            </a:r>
            <a:r>
              <a:rPr lang="en-US" altLang="zh-HK" dirty="0" err="1" smtClean="0"/>
              <a:t>localhost</a:t>
            </a:r>
            <a:r>
              <a:rPr lang="en-US" altLang="zh-HK" dirty="0" smtClean="0"/>
              <a:t>/</a:t>
            </a:r>
            <a:r>
              <a:rPr lang="en-US" altLang="zh-HK" dirty="0" err="1" smtClean="0"/>
              <a:t>phpmyadmin</a:t>
            </a:r>
            <a:endParaRPr lang="en-US" altLang="zh-HK" dirty="0" smtClean="0"/>
          </a:p>
          <a:p>
            <a:r>
              <a:rPr lang="en-US" altLang="zh-HK" dirty="0" smtClean="0"/>
              <a:t>XAMPP: root / </a:t>
            </a:r>
            <a:r>
              <a:rPr lang="en-US" altLang="zh-HK" dirty="0" smtClean="0"/>
              <a:t>(no password)</a:t>
            </a:r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50290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lesson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</a:t>
            </a:r>
            <a:r>
              <a:rPr lang="en-US" dirty="0" err="1" smtClean="0"/>
              <a:t>Fevaworks</a:t>
            </a:r>
            <a:r>
              <a:rPr lang="en-US" dirty="0" smtClean="0"/>
              <a:t> notes lesson 24 and 26.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3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0816" y="2124869"/>
            <a:ext cx="4337248" cy="375285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If no “test” database, then create one “test” database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0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7960" y="2629694"/>
            <a:ext cx="3507581" cy="216745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Then import the </a:t>
            </a:r>
            <a:r>
              <a:rPr lang="en-US" dirty="0" err="1" smtClean="0"/>
              <a:t>sms</a:t>
            </a:r>
            <a:r>
              <a:rPr lang="en-US" dirty="0" smtClean="0"/>
              <a:t> table by Choose File “</a:t>
            </a:r>
            <a:r>
              <a:rPr lang="en-US" dirty="0" err="1" smtClean="0"/>
              <a:t>sms.sql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679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successfully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9539" y="1825625"/>
            <a:ext cx="2624423" cy="43513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Check means import successfully.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4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Import </a:t>
            </a:r>
            <a:r>
              <a:rPr lang="en-US" altLang="zh-HK" dirty="0"/>
              <a:t>the </a:t>
            </a:r>
            <a:r>
              <a:rPr lang="en-US" altLang="zh-HK" dirty="0" smtClean="0"/>
              <a:t>products table “</a:t>
            </a:r>
            <a:r>
              <a:rPr lang="en-US" altLang="zh-HK" dirty="0" err="1"/>
              <a:t>products.sql</a:t>
            </a:r>
            <a:r>
              <a:rPr lang="en-US" altLang="zh-HK" dirty="0" smtClean="0"/>
              <a:t>”</a:t>
            </a:r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20890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dirty="0"/>
              <a:t>, </a:t>
            </a:r>
            <a:r>
              <a:rPr lang="en-US" dirty="0" smtClean="0"/>
              <a:t>Read</a:t>
            </a:r>
            <a:r>
              <a:rPr lang="en-US" dirty="0"/>
              <a:t>, </a:t>
            </a:r>
            <a:r>
              <a:rPr lang="en-US" dirty="0" smtClean="0"/>
              <a:t>Update </a:t>
            </a:r>
            <a:r>
              <a:rPr lang="en-US" dirty="0"/>
              <a:t>and </a:t>
            </a:r>
            <a:r>
              <a:rPr lang="en-US" dirty="0" smtClean="0"/>
              <a:t>Delete</a:t>
            </a:r>
          </a:p>
          <a:p>
            <a:r>
              <a:rPr lang="en-US" dirty="0" smtClean="0"/>
              <a:t>Facebook, </a:t>
            </a:r>
            <a:r>
              <a:rPr lang="en-US" dirty="0" err="1" smtClean="0"/>
              <a:t>Whatsapp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4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/>
          </p:nvPr>
        </p:nvGraphicFramePr>
        <p:xfrm>
          <a:off x="982663" y="2667000"/>
          <a:ext cx="770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046"/>
                <a:gridCol w="2568046"/>
                <a:gridCol w="2568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2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db.php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db.inc.php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db_hostname</a:t>
            </a:r>
            <a:r>
              <a:rPr lang="en-US" dirty="0"/>
              <a:t>="</a:t>
            </a:r>
            <a:r>
              <a:rPr lang="en-US" dirty="0" err="1"/>
              <a:t>localhost</a:t>
            </a:r>
            <a:r>
              <a:rPr lang="en-US" dirty="0"/>
              <a:t>";</a:t>
            </a:r>
          </a:p>
          <a:p>
            <a:r>
              <a:rPr lang="en-US" dirty="0"/>
              <a:t>$</a:t>
            </a:r>
            <a:r>
              <a:rPr lang="en-US" dirty="0" err="1"/>
              <a:t>db_username</a:t>
            </a:r>
            <a:r>
              <a:rPr lang="en-US" dirty="0"/>
              <a:t>="root";</a:t>
            </a:r>
          </a:p>
          <a:p>
            <a:r>
              <a:rPr lang="en-US" dirty="0"/>
              <a:t>$</a:t>
            </a:r>
            <a:r>
              <a:rPr lang="en-US" dirty="0" err="1"/>
              <a:t>db_password</a:t>
            </a:r>
            <a:r>
              <a:rPr lang="en-US" dirty="0"/>
              <a:t>="password";</a:t>
            </a:r>
          </a:p>
          <a:p>
            <a:r>
              <a:rPr lang="en-US" dirty="0"/>
              <a:t>$</a:t>
            </a:r>
            <a:r>
              <a:rPr lang="en-US" dirty="0" err="1"/>
              <a:t>db_database</a:t>
            </a:r>
            <a:r>
              <a:rPr lang="en-US" dirty="0"/>
              <a:t>="test</a:t>
            </a:r>
            <a:r>
              <a:rPr lang="en-US" dirty="0" smtClean="0"/>
              <a:t>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74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4195</TotalTime>
  <Words>209</Words>
  <Application>Microsoft Macintosh PowerPoint</Application>
  <PresentationFormat>On-screen Show (4:3)</PresentationFormat>
  <Paragraphs>87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Corbel</vt:lpstr>
      <vt:lpstr>Gill Sans MT</vt:lpstr>
      <vt:lpstr>Times New Roman</vt:lpstr>
      <vt:lpstr>新細明體</vt:lpstr>
      <vt:lpstr>Arial</vt:lpstr>
      <vt:lpstr>Parallax</vt:lpstr>
      <vt:lpstr>Professional Diploma in Commercial Web Design</vt:lpstr>
      <vt:lpstr>PhpMyAdmin</vt:lpstr>
      <vt:lpstr>Database</vt:lpstr>
      <vt:lpstr>Import</vt:lpstr>
      <vt:lpstr>Import successfully</vt:lpstr>
      <vt:lpstr>Classwork</vt:lpstr>
      <vt:lpstr>CRUD</vt:lpstr>
      <vt:lpstr>CRUD</vt:lpstr>
      <vt:lpstr>db.php</vt:lpstr>
      <vt:lpstr>db.php</vt:lpstr>
      <vt:lpstr>db.inc.php</vt:lpstr>
      <vt:lpstr>Read all</vt:lpstr>
      <vt:lpstr>Add table</vt:lpstr>
      <vt:lpstr>SQL</vt:lpstr>
      <vt:lpstr>Read one</vt:lpstr>
      <vt:lpstr>Create</vt:lpstr>
      <vt:lpstr>Delete</vt:lpstr>
      <vt:lpstr>Update</vt:lpstr>
      <vt:lpstr>Files</vt:lpstr>
      <vt:lpstr>Next lesson</vt:lpstr>
      <vt:lpstr>QUESTIONS</vt:lpstr>
    </vt:vector>
  </TitlesOfParts>
  <Company>hatcom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197</cp:revision>
  <cp:lastPrinted>1601-01-01T00:00:00Z</cp:lastPrinted>
  <dcterms:created xsi:type="dcterms:W3CDTF">2004-06-06T12:03:14Z</dcterms:created>
  <dcterms:modified xsi:type="dcterms:W3CDTF">2017-05-21T10:45:43Z</dcterms:modified>
</cp:coreProperties>
</file>