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302" r:id="rId1"/>
  </p:sldMasterIdLst>
  <p:notesMasterIdLst>
    <p:notesMasterId r:id="rId45"/>
  </p:notesMasterIdLst>
  <p:handoutMasterIdLst>
    <p:handoutMasterId r:id="rId46"/>
  </p:handoutMasterIdLst>
  <p:sldIdLst>
    <p:sldId id="256" r:id="rId2"/>
    <p:sldId id="413" r:id="rId3"/>
    <p:sldId id="450" r:id="rId4"/>
    <p:sldId id="451" r:id="rId5"/>
    <p:sldId id="452" r:id="rId6"/>
    <p:sldId id="484" r:id="rId7"/>
    <p:sldId id="453" r:id="rId8"/>
    <p:sldId id="454" r:id="rId9"/>
    <p:sldId id="455" r:id="rId10"/>
    <p:sldId id="456" r:id="rId11"/>
    <p:sldId id="457" r:id="rId12"/>
    <p:sldId id="458" r:id="rId13"/>
    <p:sldId id="459" r:id="rId14"/>
    <p:sldId id="460" r:id="rId15"/>
    <p:sldId id="461" r:id="rId16"/>
    <p:sldId id="462" r:id="rId17"/>
    <p:sldId id="463" r:id="rId18"/>
    <p:sldId id="464" r:id="rId19"/>
    <p:sldId id="465" r:id="rId20"/>
    <p:sldId id="466" r:id="rId21"/>
    <p:sldId id="467" r:id="rId22"/>
    <p:sldId id="468" r:id="rId23"/>
    <p:sldId id="469" r:id="rId24"/>
    <p:sldId id="470" r:id="rId25"/>
    <p:sldId id="471" r:id="rId26"/>
    <p:sldId id="472" r:id="rId27"/>
    <p:sldId id="473" r:id="rId28"/>
    <p:sldId id="474" r:id="rId29"/>
    <p:sldId id="475" r:id="rId30"/>
    <p:sldId id="476" r:id="rId31"/>
    <p:sldId id="477" r:id="rId32"/>
    <p:sldId id="478" r:id="rId33"/>
    <p:sldId id="479" r:id="rId34"/>
    <p:sldId id="480" r:id="rId35"/>
    <p:sldId id="481" r:id="rId36"/>
    <p:sldId id="482" r:id="rId37"/>
    <p:sldId id="483" r:id="rId38"/>
    <p:sldId id="445" r:id="rId39"/>
    <p:sldId id="446" r:id="rId40"/>
    <p:sldId id="447" r:id="rId41"/>
    <p:sldId id="444" r:id="rId42"/>
    <p:sldId id="449" r:id="rId43"/>
    <p:sldId id="398" r:id="rId4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CCFF"/>
    <a:srgbClr val="FFCC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99" autoAdjust="0"/>
    <p:restoredTop sz="50000" autoAdjust="0"/>
  </p:normalViewPr>
  <p:slideViewPr>
    <p:cSldViewPr>
      <p:cViewPr varScale="1">
        <p:scale>
          <a:sx n="108" d="100"/>
          <a:sy n="108" d="100"/>
        </p:scale>
        <p:origin x="1352"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764"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pPr>
              <a:defRPr/>
            </a:pPr>
            <a:endParaRPr lang="en-US" altLang="zh-TW"/>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pPr>
              <a:defRPr/>
            </a:pPr>
            <a:endParaRPr lang="en-US" altLang="zh-TW"/>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pPr>
              <a:defRPr/>
            </a:pPr>
            <a:endParaRPr lang="en-US" altLang="zh-TW"/>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anose="02020603050405020304" pitchFamily="18" charset="0"/>
              </a:defRPr>
            </a:lvl1pPr>
          </a:lstStyle>
          <a:p>
            <a:pPr>
              <a:defRPr/>
            </a:pPr>
            <a:fld id="{68F4FABE-40AC-004E-A9FF-A79079C0851E}" type="slidenum">
              <a:rPr lang="zh-TW" altLang="en-US"/>
              <a:pPr>
                <a:defRPr/>
              </a:pPr>
              <a:t>‹#›</a:t>
            </a:fld>
            <a:endParaRPr lang="en-US" altLang="zh-TW"/>
          </a:p>
        </p:txBody>
      </p:sp>
    </p:spTree>
    <p:extLst>
      <p:ext uri="{BB962C8B-B14F-4D97-AF65-F5344CB8AC3E}">
        <p14:creationId xmlns:p14="http://schemas.microsoft.com/office/powerpoint/2010/main" val="23845836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pPr>
              <a:defRPr/>
            </a:pPr>
            <a:endParaRPr lang="en-US" altLang="zh-TW"/>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pPr>
              <a:defRPr/>
            </a:pPr>
            <a:endParaRPr lang="en-US" altLang="zh-TW"/>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pPr>
              <a:defRPr/>
            </a:pPr>
            <a:endParaRPr lang="en-US" altLang="zh-TW"/>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anose="02020603050405020304" pitchFamily="18" charset="0"/>
              </a:defRPr>
            </a:lvl1pPr>
          </a:lstStyle>
          <a:p>
            <a:pPr>
              <a:defRPr/>
            </a:pPr>
            <a:fld id="{3ADFCE24-A300-0449-A46D-F6AE821824BA}" type="slidenum">
              <a:rPr lang="zh-TW" altLang="en-US"/>
              <a:pPr>
                <a:defRPr/>
              </a:pPr>
              <a:t>‹#›</a:t>
            </a:fld>
            <a:endParaRPr lang="en-US" altLang="zh-TW"/>
          </a:p>
        </p:txBody>
      </p:sp>
    </p:spTree>
    <p:extLst>
      <p:ext uri="{BB962C8B-B14F-4D97-AF65-F5344CB8AC3E}">
        <p14:creationId xmlns:p14="http://schemas.microsoft.com/office/powerpoint/2010/main" val="2901817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charset="0"/>
              </a:defRPr>
            </a:lvl1pPr>
            <a:lvl2pPr marL="742950" indent="-285750">
              <a:spcBef>
                <a:spcPct val="30000"/>
              </a:spcBef>
              <a:defRPr kumimoji="1" sz="1200">
                <a:solidFill>
                  <a:schemeClr val="tx1"/>
                </a:solidFill>
                <a:latin typeface="Times New Roman" charset="0"/>
              </a:defRPr>
            </a:lvl2pPr>
            <a:lvl3pPr marL="1143000" indent="-228600">
              <a:spcBef>
                <a:spcPct val="30000"/>
              </a:spcBef>
              <a:defRPr kumimoji="1" sz="1200">
                <a:solidFill>
                  <a:schemeClr val="tx1"/>
                </a:solidFill>
                <a:latin typeface="Times New Roman" charset="0"/>
              </a:defRPr>
            </a:lvl3pPr>
            <a:lvl4pPr marL="1600200" indent="-228600">
              <a:spcBef>
                <a:spcPct val="30000"/>
              </a:spcBef>
              <a:defRPr kumimoji="1" sz="1200">
                <a:solidFill>
                  <a:schemeClr val="tx1"/>
                </a:solidFill>
                <a:latin typeface="Times New Roman" charset="0"/>
              </a:defRPr>
            </a:lvl4pPr>
            <a:lvl5pPr marL="2057400" indent="-22860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a:spcBef>
                <a:spcPct val="0"/>
              </a:spcBef>
            </a:pPr>
            <a:fld id="{583498A5-2F93-3347-A547-480FFDCC2978}" type="slidenum">
              <a:rPr kumimoji="0" lang="zh-TW" altLang="en-US"/>
              <a:pPr>
                <a:spcBef>
                  <a:spcPct val="0"/>
                </a:spcBef>
              </a:pPr>
              <a:t>1</a:t>
            </a:fld>
            <a:endParaRPr kumimoji="0" lang="en-US" altLang="zh-TW"/>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ma14="http://schemas.microsoft.com/office/mac/drawingml/2011/main" val="1"/>
            </a:ext>
          </a:extLst>
        </p:spPr>
        <p:txBody>
          <a:bodyPr/>
          <a:lstStyle/>
          <a:p>
            <a:endParaRPr lang="zh-TW" altLang="zh-TW"/>
          </a:p>
        </p:txBody>
      </p:sp>
    </p:spTree>
    <p:extLst>
      <p:ext uri="{BB962C8B-B14F-4D97-AF65-F5344CB8AC3E}">
        <p14:creationId xmlns:p14="http://schemas.microsoft.com/office/powerpoint/2010/main" val="391299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1DB4528-8FCB-413F-B4CD-D7724F684FDF}" type="slidenum">
              <a:rPr lang="en-US" altLang="zh-TW" sz="1200" smtClean="0"/>
              <a:pPr/>
              <a:t>16</a:t>
            </a:fld>
            <a:endParaRPr lang="en-US" altLang="zh-TW" sz="1200"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234965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798A4D9-DBE8-4D12-9BD0-33B8FD344B2A}" type="slidenum">
              <a:rPr lang="en-US" altLang="zh-TW" sz="1200" smtClean="0"/>
              <a:pPr/>
              <a:t>17</a:t>
            </a:fld>
            <a:endParaRPr lang="en-US" altLang="zh-TW" sz="120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331571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466EFF8-D89D-47A0-A4F7-035BC5BF484B}" type="slidenum">
              <a:rPr lang="en-US" altLang="zh-TW" sz="1200" smtClean="0"/>
              <a:pPr/>
              <a:t>18</a:t>
            </a:fld>
            <a:endParaRPr lang="en-US" altLang="zh-TW" sz="1200"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403820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BD8E7BB-8B6B-4756-8541-18828C8F2C3C}" type="slidenum">
              <a:rPr lang="en-US" altLang="zh-TW" sz="1200" smtClean="0"/>
              <a:pPr/>
              <a:t>19</a:t>
            </a:fld>
            <a:endParaRPr lang="en-US" altLang="zh-TW" sz="120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916427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4843C30-6C91-4E51-B4FA-3FCB7A2452D6}" type="slidenum">
              <a:rPr lang="en-US" altLang="zh-TW" sz="1200" smtClean="0"/>
              <a:pPr/>
              <a:t>20</a:t>
            </a:fld>
            <a:endParaRPr lang="en-US" altLang="zh-TW" sz="120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055337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37C3665-F110-4139-8EF6-9F5D17D75F57}" type="slidenum">
              <a:rPr lang="en-US" altLang="zh-TW" sz="1200" smtClean="0"/>
              <a:pPr/>
              <a:t>21</a:t>
            </a:fld>
            <a:endParaRPr lang="en-US" altLang="zh-TW" sz="120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881780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981C463-1C54-413C-9707-4BEBBB4A8C0E}" type="slidenum">
              <a:rPr lang="en-US" altLang="zh-TW" sz="1200" smtClean="0"/>
              <a:pPr/>
              <a:t>22</a:t>
            </a:fld>
            <a:endParaRPr lang="en-US" altLang="zh-TW" sz="120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204932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D0C00DB-B5C2-4DCB-A579-964D5FD2A667}" type="slidenum">
              <a:rPr lang="en-US" altLang="zh-TW" sz="1200" smtClean="0"/>
              <a:pPr/>
              <a:t>23</a:t>
            </a:fld>
            <a:endParaRPr lang="en-US" altLang="zh-TW" sz="1200"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7085006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AD8AB1C-2E44-4F16-9CEB-685F6C91727A}" type="slidenum">
              <a:rPr lang="en-US" altLang="zh-TW" sz="1200" smtClean="0"/>
              <a:pPr/>
              <a:t>24</a:t>
            </a:fld>
            <a:endParaRPr lang="en-US" altLang="zh-TW" sz="120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602691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831B8F5-25CE-42B3-B532-8937E8C9AB0E}" type="slidenum">
              <a:rPr lang="en-US" altLang="zh-TW" sz="1200" smtClean="0"/>
              <a:pPr/>
              <a:t>25</a:t>
            </a:fld>
            <a:endParaRPr lang="en-US" altLang="zh-TW" sz="120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360333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C61FB8C-B9EF-487C-A89E-AC6F3782519A}" type="slidenum">
              <a:rPr lang="en-US" altLang="zh-TW" sz="1200" smtClean="0"/>
              <a:pPr/>
              <a:t>3</a:t>
            </a:fld>
            <a:endParaRPr lang="en-US" altLang="zh-TW"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zh-TW"/>
              <a:t>Who is agent?</a:t>
            </a:r>
          </a:p>
        </p:txBody>
      </p:sp>
    </p:spTree>
    <p:extLst>
      <p:ext uri="{BB962C8B-B14F-4D97-AF65-F5344CB8AC3E}">
        <p14:creationId xmlns:p14="http://schemas.microsoft.com/office/powerpoint/2010/main" val="150293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885406E-64C8-4A3E-A3F9-513573349CE5}" type="slidenum">
              <a:rPr lang="en-US" altLang="zh-TW" sz="1200" smtClean="0"/>
              <a:pPr/>
              <a:t>26</a:t>
            </a:fld>
            <a:endParaRPr lang="en-US" altLang="zh-TW" sz="120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8732656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1E1DAD6-CCC9-403A-953A-20DD3DA513AD}" type="slidenum">
              <a:rPr lang="en-US" altLang="zh-TW" sz="1200" smtClean="0"/>
              <a:pPr/>
              <a:t>27</a:t>
            </a:fld>
            <a:endParaRPr lang="en-US" altLang="zh-TW" sz="120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8833436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3904D0D-1EB7-4C61-9672-22FD23B7A576}" type="slidenum">
              <a:rPr lang="en-US" altLang="zh-TW" sz="1200" smtClean="0"/>
              <a:pPr/>
              <a:t>28</a:t>
            </a:fld>
            <a:endParaRPr lang="en-US" altLang="zh-TW" sz="120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8845683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3904D0D-1EB7-4C61-9672-22FD23B7A576}" type="slidenum">
              <a:rPr lang="en-US" altLang="zh-TW" sz="1200" smtClean="0"/>
              <a:pPr/>
              <a:t>29</a:t>
            </a:fld>
            <a:endParaRPr lang="en-US" altLang="zh-TW" sz="120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1211740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B06BDF2-F1BE-403B-9551-E351F0386401}" type="slidenum">
              <a:rPr lang="zh-TW" altLang="en-US" sz="1200" smtClean="0"/>
              <a:pPr/>
              <a:t>33</a:t>
            </a:fld>
            <a:endParaRPr lang="en-US" altLang="zh-TW" sz="1200"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smtClean="0"/>
          </a:p>
        </p:txBody>
      </p:sp>
    </p:spTree>
    <p:extLst>
      <p:ext uri="{BB962C8B-B14F-4D97-AF65-F5344CB8AC3E}">
        <p14:creationId xmlns:p14="http://schemas.microsoft.com/office/powerpoint/2010/main" val="2085050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178B81A-5FB4-4370-9C95-245F187ABDEE}" type="slidenum">
              <a:rPr lang="zh-TW" altLang="en-US" sz="1200" smtClean="0"/>
              <a:pPr/>
              <a:t>34</a:t>
            </a:fld>
            <a:endParaRPr lang="en-US" altLang="zh-TW" sz="120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smtClean="0"/>
          </a:p>
        </p:txBody>
      </p:sp>
    </p:spTree>
    <p:extLst>
      <p:ext uri="{BB962C8B-B14F-4D97-AF65-F5344CB8AC3E}">
        <p14:creationId xmlns:p14="http://schemas.microsoft.com/office/powerpoint/2010/main" val="4258135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charset="0"/>
              </a:defRPr>
            </a:lvl1pPr>
            <a:lvl2pPr marL="742950" indent="-285750">
              <a:spcBef>
                <a:spcPct val="30000"/>
              </a:spcBef>
              <a:defRPr kumimoji="1" sz="1200">
                <a:solidFill>
                  <a:schemeClr val="tx1"/>
                </a:solidFill>
                <a:latin typeface="Times New Roman" charset="0"/>
              </a:defRPr>
            </a:lvl2pPr>
            <a:lvl3pPr marL="1143000" indent="-228600">
              <a:spcBef>
                <a:spcPct val="30000"/>
              </a:spcBef>
              <a:defRPr kumimoji="1" sz="1200">
                <a:solidFill>
                  <a:schemeClr val="tx1"/>
                </a:solidFill>
                <a:latin typeface="Times New Roman" charset="0"/>
              </a:defRPr>
            </a:lvl3pPr>
            <a:lvl4pPr marL="1600200" indent="-228600">
              <a:spcBef>
                <a:spcPct val="30000"/>
              </a:spcBef>
              <a:defRPr kumimoji="1" sz="1200">
                <a:solidFill>
                  <a:schemeClr val="tx1"/>
                </a:solidFill>
                <a:latin typeface="Times New Roman" charset="0"/>
              </a:defRPr>
            </a:lvl4pPr>
            <a:lvl5pPr marL="2057400" indent="-22860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a:spcBef>
                <a:spcPct val="0"/>
              </a:spcBef>
            </a:pPr>
            <a:fld id="{3EB39216-9369-2048-931A-5337EA1777B6}" type="slidenum">
              <a:rPr kumimoji="0" lang="zh-TW" altLang="en-US"/>
              <a:pPr>
                <a:spcBef>
                  <a:spcPct val="0"/>
                </a:spcBef>
              </a:pPr>
              <a:t>43</a:t>
            </a:fld>
            <a:endParaRPr kumimoji="0" lang="en-US" altLang="zh-TW"/>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ma14="http://schemas.microsoft.com/office/mac/drawingml/2011/main" val="1"/>
            </a:ext>
          </a:extLst>
        </p:spPr>
        <p:txBody>
          <a:bodyPr/>
          <a:lstStyle/>
          <a:p>
            <a:endParaRPr lang="zh-TW" altLang="zh-TW"/>
          </a:p>
        </p:txBody>
      </p:sp>
    </p:spTree>
    <p:extLst>
      <p:ext uri="{BB962C8B-B14F-4D97-AF65-F5344CB8AC3E}">
        <p14:creationId xmlns:p14="http://schemas.microsoft.com/office/powerpoint/2010/main" val="2771246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3465F75-1C22-4466-9A09-B23BDFF51839}" type="slidenum">
              <a:rPr lang="en-US" altLang="zh-TW" sz="1200" smtClean="0"/>
              <a:pPr/>
              <a:t>4</a:t>
            </a:fld>
            <a:endParaRPr lang="en-US" altLang="zh-TW" sz="1200"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2000686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3465F75-1C22-4466-9A09-B23BDFF51839}" type="slidenum">
              <a:rPr lang="en-US" altLang="zh-TW" sz="1200" smtClean="0"/>
              <a:pPr/>
              <a:t>5</a:t>
            </a:fld>
            <a:endParaRPr lang="en-US" altLang="zh-TW" sz="1200"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208130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3465F75-1C22-4466-9A09-B23BDFF51839}" type="slidenum">
              <a:rPr lang="en-US" altLang="zh-TW" sz="1200" smtClean="0"/>
              <a:pPr/>
              <a:t>7</a:t>
            </a:fld>
            <a:endParaRPr lang="en-US" altLang="zh-TW" sz="1200"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08993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21EBE3E-B9FB-49AE-8E51-F019B1B77912}" type="slidenum">
              <a:rPr lang="en-US" altLang="zh-TW" sz="1200" smtClean="0"/>
              <a:pPr/>
              <a:t>12</a:t>
            </a:fld>
            <a:endParaRPr lang="en-US" altLang="zh-TW" sz="120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365911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21EBE3E-B9FB-49AE-8E51-F019B1B77912}" type="slidenum">
              <a:rPr lang="en-US" altLang="zh-TW" sz="1200" smtClean="0"/>
              <a:pPr/>
              <a:t>13</a:t>
            </a:fld>
            <a:endParaRPr lang="en-US" altLang="zh-TW" sz="120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926995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071199D-A5EE-4300-B829-62DB88C8D299}" type="slidenum">
              <a:rPr lang="en-US" altLang="zh-TW" sz="1200" smtClean="0"/>
              <a:pPr/>
              <a:t>14</a:t>
            </a:fld>
            <a:endParaRPr lang="en-US" altLang="zh-TW" sz="1200"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758692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40FC351-8449-49DD-AB63-E6F8A600268E}" type="slidenum">
              <a:rPr lang="en-US" altLang="zh-TW" sz="1200" smtClean="0"/>
              <a:pPr/>
              <a:t>15</a:t>
            </a:fld>
            <a:endParaRPr lang="en-US" altLang="zh-TW" sz="120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883922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0"/>
          <p:cNvGrpSpPr>
            <a:grpSpLocks/>
          </p:cNvGrpSpPr>
          <p:nvPr/>
        </p:nvGrpSpPr>
        <p:grpSpPr bwMode="auto">
          <a:xfrm>
            <a:off x="203200" y="0"/>
            <a:ext cx="3778250" cy="6858000"/>
            <a:chOff x="203200" y="0"/>
            <a:chExt cx="3778250" cy="6858001"/>
          </a:xfrm>
        </p:grpSpPr>
        <p:sp>
          <p:nvSpPr>
            <p:cNvPr id="5" name="Freeform 6"/>
            <p:cNvSpPr>
              <a:spLocks/>
            </p:cNvSpPr>
            <p:nvPr/>
          </p:nvSpPr>
          <p:spPr bwMode="auto">
            <a:xfrm>
              <a:off x="641350" y="0"/>
              <a:ext cx="1365250" cy="3971925"/>
            </a:xfrm>
            <a:custGeom>
              <a:avLst/>
              <a:gdLst>
                <a:gd name="T0" fmla="*/ 0 w 860"/>
                <a:gd name="T1" fmla="*/ 2445 h 2502"/>
                <a:gd name="T2" fmla="*/ 228 w 860"/>
                <a:gd name="T3" fmla="*/ 2502 h 2502"/>
                <a:gd name="T4" fmla="*/ 860 w 860"/>
                <a:gd name="T5" fmla="*/ 0 h 2502"/>
                <a:gd name="T6" fmla="*/ 620 w 860"/>
                <a:gd name="T7" fmla="*/ 0 h 2502"/>
                <a:gd name="T8" fmla="*/ 0 w 860"/>
                <a:gd name="T9" fmla="*/ 2445 h 2502"/>
              </a:gdLst>
              <a:ahLst/>
              <a:cxnLst>
                <a:cxn ang="0">
                  <a:pos x="T0" y="T1"/>
                </a:cxn>
                <a:cxn ang="0">
                  <a:pos x="T2" y="T3"/>
                </a:cxn>
                <a:cxn ang="0">
                  <a:pos x="T4" y="T5"/>
                </a:cxn>
                <a:cxn ang="0">
                  <a:pos x="T6" y="T7"/>
                </a:cxn>
                <a:cxn ang="0">
                  <a:pos x="T8" y="T9"/>
                </a:cxn>
              </a:cxnLst>
              <a:rect l="0" t="0" r="r" b="b"/>
              <a:pathLst>
                <a:path w="860" h="2502">
                  <a:moveTo>
                    <a:pt x="0" y="2445"/>
                  </a:moveTo>
                  <a:lnTo>
                    <a:pt x="228" y="2502"/>
                  </a:lnTo>
                  <a:lnTo>
                    <a:pt x="860" y="0"/>
                  </a:lnTo>
                  <a:lnTo>
                    <a:pt x="620" y="0"/>
                  </a:lnTo>
                  <a:lnTo>
                    <a:pt x="0" y="244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Freeform 7"/>
            <p:cNvSpPr/>
            <p:nvPr/>
          </p:nvSpPr>
          <p:spPr bwMode="auto">
            <a:xfrm>
              <a:off x="203200" y="0"/>
              <a:ext cx="1336675" cy="3862389"/>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7" name="Freeform 8"/>
            <p:cNvSpPr/>
            <p:nvPr/>
          </p:nvSpPr>
          <p:spPr bwMode="auto">
            <a:xfrm>
              <a:off x="207963" y="3776664"/>
              <a:ext cx="1936750" cy="3081337"/>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8" name="Freeform 9"/>
            <p:cNvSpPr/>
            <p:nvPr/>
          </p:nvSpPr>
          <p:spPr bwMode="auto">
            <a:xfrm>
              <a:off x="646113" y="3886201"/>
              <a:ext cx="2373312"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9" name="Freeform 10"/>
            <p:cNvSpPr/>
            <p:nvPr/>
          </p:nvSpPr>
          <p:spPr bwMode="auto">
            <a:xfrm>
              <a:off x="641350" y="3881439"/>
              <a:ext cx="3340100" cy="2976562"/>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10" name="Freeform 11"/>
            <p:cNvSpPr/>
            <p:nvPr/>
          </p:nvSpPr>
          <p:spPr bwMode="auto">
            <a:xfrm>
              <a:off x="203200" y="3771901"/>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11" name="Freeform 12"/>
          <p:cNvSpPr>
            <a:spLocks/>
          </p:cNvSpPr>
          <p:nvPr/>
        </p:nvSpPr>
        <p:spPr bwMode="auto">
          <a:xfrm>
            <a:off x="203200" y="3771900"/>
            <a:ext cx="361950" cy="90488"/>
          </a:xfrm>
          <a:custGeom>
            <a:avLst/>
            <a:gdLst>
              <a:gd name="T0" fmla="*/ 228 w 228"/>
              <a:gd name="T1" fmla="*/ 57 h 57"/>
              <a:gd name="T2" fmla="*/ 0 w 228"/>
              <a:gd name="T3" fmla="*/ 0 h 57"/>
              <a:gd name="T4" fmla="*/ 222 w 228"/>
              <a:gd name="T5" fmla="*/ 54 h 57"/>
              <a:gd name="T6" fmla="*/ 228 w 228"/>
              <a:gd name="T7" fmla="*/ 57 h 57"/>
            </a:gdLst>
            <a:ahLst/>
            <a:cxnLst>
              <a:cxn ang="0">
                <a:pos x="T0" y="T1"/>
              </a:cxn>
              <a:cxn ang="0">
                <a:pos x="T2" y="T3"/>
              </a:cxn>
              <a:cxn ang="0">
                <a:pos x="T4" y="T5"/>
              </a:cxn>
              <a:cxn ang="0">
                <a:pos x="T6" y="T7"/>
              </a:cxn>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3"/>
          <p:cNvSpPr>
            <a:spLocks/>
          </p:cNvSpPr>
          <p:nvPr/>
        </p:nvSpPr>
        <p:spPr bwMode="auto">
          <a:xfrm>
            <a:off x="560388" y="3867150"/>
            <a:ext cx="61912" cy="80963"/>
          </a:xfrm>
          <a:custGeom>
            <a:avLst/>
            <a:gdLst>
              <a:gd name="T0" fmla="*/ 0 w 39"/>
              <a:gd name="T1" fmla="*/ 0 h 51"/>
              <a:gd name="T2" fmla="*/ 39 w 39"/>
              <a:gd name="T3" fmla="*/ 51 h 51"/>
              <a:gd name="T4" fmla="*/ 3 w 39"/>
              <a:gd name="T5" fmla="*/ 0 h 51"/>
              <a:gd name="T6" fmla="*/ 0 w 39"/>
              <a:gd name="T7" fmla="*/ 0 h 51"/>
            </a:gdLst>
            <a:ahLst/>
            <a:cxnLst>
              <a:cxn ang="0">
                <a:pos x="T0" y="T1"/>
              </a:cxn>
              <a:cxn ang="0">
                <a:pos x="T2" y="T3"/>
              </a:cxn>
              <a:cxn ang="0">
                <a:pos x="T4" y="T5"/>
              </a:cxn>
              <a:cxn ang="0">
                <a:pos x="T6" y="T7"/>
              </a:cxn>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ltLang="zh-HK"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HK" smtClean="0"/>
              <a:t>Click to edit Master subtitle style</a:t>
            </a:r>
            <a:endParaRPr lang="en-US" dirty="0"/>
          </a:p>
        </p:txBody>
      </p:sp>
      <p:sp>
        <p:nvSpPr>
          <p:cNvPr id="13" name="Date Placeholder 3"/>
          <p:cNvSpPr>
            <a:spLocks noGrp="1"/>
          </p:cNvSpPr>
          <p:nvPr>
            <p:ph type="dt" sz="half" idx="10"/>
          </p:nvPr>
        </p:nvSpPr>
        <p:spPr>
          <a:xfrm>
            <a:off x="7326313" y="6116638"/>
            <a:ext cx="857250" cy="365125"/>
          </a:xfrm>
        </p:spPr>
        <p:txBody>
          <a:bodyPr/>
          <a:lstStyle>
            <a:lvl1pPr>
              <a:defRPr/>
            </a:lvl1pPr>
          </a:lstStyle>
          <a:p>
            <a:pPr>
              <a:defRPr/>
            </a:pPr>
            <a:endParaRPr lang="en-US" altLang="zh-TW"/>
          </a:p>
        </p:txBody>
      </p:sp>
      <p:sp>
        <p:nvSpPr>
          <p:cNvPr id="14" name="Footer Placeholder 4"/>
          <p:cNvSpPr>
            <a:spLocks noGrp="1"/>
          </p:cNvSpPr>
          <p:nvPr>
            <p:ph type="ftr" sz="quarter" idx="11"/>
          </p:nvPr>
        </p:nvSpPr>
        <p:spPr>
          <a:xfrm>
            <a:off x="3624263" y="6116638"/>
            <a:ext cx="3608387" cy="365125"/>
          </a:xfrm>
        </p:spPr>
        <p:txBody>
          <a:bodyPr/>
          <a:lstStyle>
            <a:lvl1pPr>
              <a:defRPr/>
            </a:lvl1pPr>
          </a:lstStyle>
          <a:p>
            <a:pPr>
              <a:defRPr/>
            </a:pPr>
            <a:endParaRPr lang="en-US" altLang="zh-TW"/>
          </a:p>
        </p:txBody>
      </p:sp>
      <p:sp>
        <p:nvSpPr>
          <p:cNvPr id="15" name="Slide Number Placeholder 5"/>
          <p:cNvSpPr>
            <a:spLocks noGrp="1"/>
          </p:cNvSpPr>
          <p:nvPr>
            <p:ph type="sldNum" sz="quarter" idx="12"/>
          </p:nvPr>
        </p:nvSpPr>
        <p:spPr>
          <a:xfrm>
            <a:off x="8275638" y="6116638"/>
            <a:ext cx="411162" cy="365125"/>
          </a:xfrm>
        </p:spPr>
        <p:txBody>
          <a:bodyPr/>
          <a:lstStyle>
            <a:lvl2pPr lvl="1">
              <a:defRPr/>
            </a:lvl2pPr>
          </a:lstStyle>
          <a:p>
            <a:pPr lvl="1">
              <a:defRPr/>
            </a:pPr>
            <a:fld id="{D7184F88-89FC-1D4D-92D7-338BB797DD95}" type="slidenum">
              <a:rPr lang="zh-TW" altLang="en-US"/>
              <a:pPr lvl="1">
                <a:defRPr/>
              </a:pPr>
              <a:t>‹#›</a:t>
            </a:fld>
            <a:endParaRPr lang="en-US" altLang="zh-TW"/>
          </a:p>
        </p:txBody>
      </p:sp>
    </p:spTree>
    <p:extLst>
      <p:ext uri="{BB962C8B-B14F-4D97-AF65-F5344CB8AC3E}">
        <p14:creationId xmlns:p14="http://schemas.microsoft.com/office/powerpoint/2010/main" val="2038573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ltLang="zh-HK"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HK" noProof="0" smtClean="0"/>
              <a:t>Click icon to add picture</a:t>
            </a:r>
            <a:endParaRPr lang="en-US" noProof="0"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zh-TW"/>
          </a:p>
        </p:txBody>
      </p:sp>
      <p:sp>
        <p:nvSpPr>
          <p:cNvPr id="6" name="Footer Placeholder 4"/>
          <p:cNvSpPr>
            <a:spLocks noGrp="1"/>
          </p:cNvSpPr>
          <p:nvPr>
            <p:ph type="ftr" sz="quarter" idx="11"/>
          </p:nvPr>
        </p:nvSpPr>
        <p:spPr/>
        <p:txBody>
          <a:bodyPr/>
          <a:lstStyle>
            <a:lvl1pPr>
              <a:defRPr/>
            </a:lvl1pPr>
          </a:lstStyle>
          <a:p>
            <a:pPr>
              <a:defRPr/>
            </a:pPr>
            <a:endParaRPr lang="en-US" altLang="zh-TW"/>
          </a:p>
        </p:txBody>
      </p:sp>
      <p:sp>
        <p:nvSpPr>
          <p:cNvPr id="7" name="Slide Number Placeholder 5"/>
          <p:cNvSpPr>
            <a:spLocks noGrp="1"/>
          </p:cNvSpPr>
          <p:nvPr>
            <p:ph type="sldNum" sz="quarter" idx="12"/>
          </p:nvPr>
        </p:nvSpPr>
        <p:spPr/>
        <p:txBody>
          <a:bodyPr/>
          <a:lstStyle>
            <a:lvl2pPr lvl="1">
              <a:defRPr/>
            </a:lvl2pPr>
          </a:lstStyle>
          <a:p>
            <a:pPr lvl="1">
              <a:defRPr/>
            </a:pPr>
            <a:fld id="{8A0CAEA6-A93D-CA43-8129-5F55C9E193CD}" type="slidenum">
              <a:rPr lang="zh-TW" altLang="en-US"/>
              <a:pPr lvl="1">
                <a:defRPr/>
              </a:pPr>
              <a:t>‹#›</a:t>
            </a:fld>
            <a:endParaRPr lang="en-US" altLang="zh-TW"/>
          </a:p>
        </p:txBody>
      </p:sp>
    </p:spTree>
    <p:extLst>
      <p:ext uri="{BB962C8B-B14F-4D97-AF65-F5344CB8AC3E}">
        <p14:creationId xmlns:p14="http://schemas.microsoft.com/office/powerpoint/2010/main" val="197713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ormAutofit/>
          </a:bodyPr>
          <a:lstStyle>
            <a:lvl1pPr algn="ctr">
              <a:defRPr sz="3200" b="0" cap="none"/>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2pPr lvl="1">
              <a:defRPr/>
            </a:lvl2pPr>
          </a:lstStyle>
          <a:p>
            <a:pPr lvl="1">
              <a:defRPr/>
            </a:pPr>
            <a:fld id="{AB943DCF-3662-9946-B5B1-6D1C074C5B59}" type="slidenum">
              <a:rPr lang="zh-TW" altLang="en-US"/>
              <a:pPr lvl="1">
                <a:defRPr/>
              </a:pPr>
              <a:t>‹#›</a:t>
            </a:fld>
            <a:endParaRPr lang="en-US" altLang="zh-TW"/>
          </a:p>
        </p:txBody>
      </p:sp>
    </p:spTree>
    <p:extLst>
      <p:ext uri="{BB962C8B-B14F-4D97-AF65-F5344CB8AC3E}">
        <p14:creationId xmlns:p14="http://schemas.microsoft.com/office/powerpoint/2010/main" val="818433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969963" y="8636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hangingPunct="1">
              <a:defRPr/>
            </a:pPr>
            <a:r>
              <a:rPr lang="mr-IN" sz="8000" dirty="0" smtClean="0">
                <a:effectLst/>
                <a:latin typeface="Times New Roman" panose="02020603050405020304" pitchFamily="18" charset="0"/>
              </a:rPr>
              <a:t>"</a:t>
            </a:r>
            <a:endParaRPr lang="en-US" sz="8000" dirty="0">
              <a:effectLst/>
              <a:latin typeface="Times New Roman" panose="02020603050405020304" pitchFamily="18" charset="0"/>
            </a:endParaRPr>
          </a:p>
        </p:txBody>
      </p:sp>
      <p:sp>
        <p:nvSpPr>
          <p:cNvPr id="6" name="TextBox 5"/>
          <p:cNvSpPr txBox="1"/>
          <p:nvPr/>
        </p:nvSpPr>
        <p:spPr>
          <a:xfrm>
            <a:off x="8172450" y="28194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hangingPunct="1">
              <a:defRPr/>
            </a:pPr>
            <a:r>
              <a:rPr lang="mr-IN" sz="8000" dirty="0" smtClean="0">
                <a:effectLst/>
                <a:latin typeface="Times New Roman" panose="02020603050405020304" pitchFamily="18" charset="0"/>
              </a:rPr>
              <a:t>"</a:t>
            </a:r>
            <a:endParaRPr lang="en-US" sz="8000" dirty="0">
              <a:effectLst/>
              <a:latin typeface="Times New Roman" panose="02020603050405020304" pitchFamily="18" charset="0"/>
            </a:endParaRPr>
          </a:p>
        </p:txBody>
      </p:sp>
      <p:sp>
        <p:nvSpPr>
          <p:cNvPr id="2" name="Title 1"/>
          <p:cNvSpPr>
            <a:spLocks noGrp="1"/>
          </p:cNvSpPr>
          <p:nvPr>
            <p:ph type="title"/>
          </p:nvPr>
        </p:nvSpPr>
        <p:spPr>
          <a:xfrm>
            <a:off x="1426741" y="685801"/>
            <a:ext cx="6974115" cy="2743199"/>
          </a:xfrm>
        </p:spPr>
        <p:txBody>
          <a:bodyPr>
            <a:normAutofit/>
          </a:bodyPr>
          <a:lstStyle>
            <a:lvl1pPr algn="ctr">
              <a:defRPr sz="3200" b="0" cap="none">
                <a:solidFill>
                  <a:schemeClr val="tx1"/>
                </a:solidFill>
              </a:defRPr>
            </a:lvl1pPr>
          </a:lstStyle>
          <a:p>
            <a:r>
              <a:rPr lang="en-US" altLang="zh-HK"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HK" smtClean="0"/>
              <a:t>Click to edit Master text styles</a:t>
            </a:r>
          </a:p>
        </p:txBody>
      </p:sp>
      <p:sp>
        <p:nvSpPr>
          <p:cNvPr id="3" name="Text Placeholder 2"/>
          <p:cNvSpPr>
            <a:spLocks noGrp="1"/>
          </p:cNvSpPr>
          <p:nvPr>
            <p:ph type="body" idx="1"/>
          </p:nvPr>
        </p:nvSpPr>
        <p:spPr>
          <a:xfrm>
            <a:off x="1113523" y="4343400"/>
            <a:ext cx="7515991" cy="1447800"/>
          </a:xfr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lang="en-US" altLang="zh-TW"/>
          </a:p>
        </p:txBody>
      </p:sp>
      <p:sp>
        <p:nvSpPr>
          <p:cNvPr id="8" name="Footer Placeholder 4"/>
          <p:cNvSpPr>
            <a:spLocks noGrp="1"/>
          </p:cNvSpPr>
          <p:nvPr>
            <p:ph type="ftr" sz="quarter" idx="15"/>
          </p:nvPr>
        </p:nvSpPr>
        <p:spPr/>
        <p:txBody>
          <a:bodyPr/>
          <a:lstStyle>
            <a:lvl1pPr>
              <a:defRPr/>
            </a:lvl1pPr>
          </a:lstStyle>
          <a:p>
            <a:pPr>
              <a:defRPr/>
            </a:pPr>
            <a:endParaRPr lang="en-US" altLang="zh-TW"/>
          </a:p>
        </p:txBody>
      </p:sp>
      <p:sp>
        <p:nvSpPr>
          <p:cNvPr id="9" name="Slide Number Placeholder 5"/>
          <p:cNvSpPr>
            <a:spLocks noGrp="1"/>
          </p:cNvSpPr>
          <p:nvPr>
            <p:ph type="sldNum" sz="quarter" idx="16"/>
          </p:nvPr>
        </p:nvSpPr>
        <p:spPr/>
        <p:txBody>
          <a:bodyPr/>
          <a:lstStyle>
            <a:lvl2pPr lvl="1">
              <a:defRPr/>
            </a:lvl2pPr>
          </a:lstStyle>
          <a:p>
            <a:pPr lvl="1">
              <a:defRPr/>
            </a:pPr>
            <a:fld id="{FBA7E15F-CF75-1540-9D5C-4B8BEF013B43}" type="slidenum">
              <a:rPr lang="zh-TW" altLang="en-US"/>
              <a:pPr lvl="1">
                <a:defRPr/>
              </a:pPr>
              <a:t>‹#›</a:t>
            </a:fld>
            <a:endParaRPr lang="en-US" altLang="zh-TW"/>
          </a:p>
        </p:txBody>
      </p:sp>
    </p:spTree>
    <p:extLst>
      <p:ext uri="{BB962C8B-B14F-4D97-AF65-F5344CB8AC3E}">
        <p14:creationId xmlns:p14="http://schemas.microsoft.com/office/powerpoint/2010/main" val="594008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2pPr lvl="1">
              <a:defRPr/>
            </a:lvl2pPr>
          </a:lstStyle>
          <a:p>
            <a:pPr lvl="1">
              <a:defRPr/>
            </a:pPr>
            <a:fld id="{D9F97AAB-1F07-C947-9FAC-E3C4C3D56523}" type="slidenum">
              <a:rPr lang="zh-TW" altLang="en-US"/>
              <a:pPr lvl="1">
                <a:defRPr/>
              </a:pPr>
              <a:t>‹#›</a:t>
            </a:fld>
            <a:endParaRPr lang="en-US" altLang="zh-TW"/>
          </a:p>
        </p:txBody>
      </p:sp>
    </p:spTree>
    <p:extLst>
      <p:ext uri="{BB962C8B-B14F-4D97-AF65-F5344CB8AC3E}">
        <p14:creationId xmlns:p14="http://schemas.microsoft.com/office/powerpoint/2010/main" val="770789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p:cNvSpPr txBox="1"/>
          <p:nvPr/>
        </p:nvSpPr>
        <p:spPr>
          <a:xfrm>
            <a:off x="969963" y="8636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hangingPunct="1">
              <a:defRPr/>
            </a:pPr>
            <a:r>
              <a:rPr lang="mr-IN" sz="8000" dirty="0" smtClean="0">
                <a:effectLst/>
                <a:latin typeface="Times New Roman" panose="02020603050405020304" pitchFamily="18" charset="0"/>
              </a:rPr>
              <a:t>"</a:t>
            </a:r>
            <a:endParaRPr lang="en-US" sz="8000" dirty="0">
              <a:effectLst/>
              <a:latin typeface="Times New Roman" panose="02020603050405020304" pitchFamily="18" charset="0"/>
            </a:endParaRPr>
          </a:p>
        </p:txBody>
      </p:sp>
      <p:sp>
        <p:nvSpPr>
          <p:cNvPr id="6" name="TextBox 5"/>
          <p:cNvSpPr txBox="1"/>
          <p:nvPr/>
        </p:nvSpPr>
        <p:spPr>
          <a:xfrm>
            <a:off x="8172450" y="28194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hangingPunct="1">
              <a:defRPr/>
            </a:pPr>
            <a:r>
              <a:rPr lang="mr-IN" sz="8000" dirty="0" smtClean="0">
                <a:effectLst/>
                <a:latin typeface="Times New Roman" panose="02020603050405020304" pitchFamily="18" charset="0"/>
              </a:rPr>
              <a:t>"</a:t>
            </a:r>
            <a:endParaRPr lang="en-US" sz="8000" dirty="0">
              <a:effectLst/>
              <a:latin typeface="Times New Roman" panose="02020603050405020304" pitchFamily="18" charset="0"/>
            </a:endParaRPr>
          </a:p>
        </p:txBody>
      </p:sp>
      <p:sp>
        <p:nvSpPr>
          <p:cNvPr id="2" name="Title 1"/>
          <p:cNvSpPr>
            <a:spLocks noGrp="1"/>
          </p:cNvSpPr>
          <p:nvPr>
            <p:ph type="title"/>
          </p:nvPr>
        </p:nvSpPr>
        <p:spPr>
          <a:xfrm>
            <a:off x="1426741" y="685801"/>
            <a:ext cx="6974115" cy="2743199"/>
          </a:xfrm>
        </p:spPr>
        <p:txBody>
          <a:bodyPr>
            <a:normAutofit/>
          </a:bodyPr>
          <a:lstStyle>
            <a:lvl1pPr algn="ctr">
              <a:defRPr sz="3200" b="0" cap="none">
                <a:solidFill>
                  <a:schemeClr val="tx1"/>
                </a:solidFill>
              </a:defRPr>
            </a:lvl1pPr>
          </a:lstStyle>
          <a:p>
            <a:r>
              <a:rPr lang="en-US" altLang="zh-HK"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rtlCol="0" anchor="b">
            <a:normAutofit/>
          </a:bodyPr>
          <a:lstStyle>
            <a:lvl1pPr algn="r">
              <a:buNone/>
              <a:defRPr lang="en-US" sz="2400" b="0" cap="none" dirty="0">
                <a:ln w="3175" cmpd="sng">
                  <a:noFill/>
                </a:ln>
                <a:solidFill>
                  <a:schemeClr val="tx1"/>
                </a:solidFill>
                <a:effectLst/>
              </a:defRPr>
            </a:lvl1pPr>
          </a:lstStyle>
          <a:p>
            <a:pPr lvl="0"/>
            <a:r>
              <a:rPr lang="en-US" altLang="zh-HK" smtClean="0"/>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lang="en-US" altLang="zh-TW"/>
          </a:p>
        </p:txBody>
      </p:sp>
      <p:sp>
        <p:nvSpPr>
          <p:cNvPr id="8" name="Footer Placeholder 4"/>
          <p:cNvSpPr>
            <a:spLocks noGrp="1"/>
          </p:cNvSpPr>
          <p:nvPr>
            <p:ph type="ftr" sz="quarter" idx="15"/>
          </p:nvPr>
        </p:nvSpPr>
        <p:spPr/>
        <p:txBody>
          <a:bodyPr/>
          <a:lstStyle>
            <a:lvl1pPr>
              <a:defRPr/>
            </a:lvl1pPr>
          </a:lstStyle>
          <a:p>
            <a:pPr>
              <a:defRPr/>
            </a:pPr>
            <a:endParaRPr lang="en-US" altLang="zh-TW"/>
          </a:p>
        </p:txBody>
      </p:sp>
      <p:sp>
        <p:nvSpPr>
          <p:cNvPr id="9" name="Slide Number Placeholder 5"/>
          <p:cNvSpPr>
            <a:spLocks noGrp="1"/>
          </p:cNvSpPr>
          <p:nvPr>
            <p:ph type="sldNum" sz="quarter" idx="16"/>
          </p:nvPr>
        </p:nvSpPr>
        <p:spPr/>
        <p:txBody>
          <a:bodyPr/>
          <a:lstStyle>
            <a:lvl2pPr lvl="1">
              <a:defRPr/>
            </a:lvl2pPr>
          </a:lstStyle>
          <a:p>
            <a:pPr lvl="1">
              <a:defRPr/>
            </a:pPr>
            <a:fld id="{6D8CF95B-2DC3-1C44-A798-23112959A5F6}" type="slidenum">
              <a:rPr lang="zh-TW" altLang="en-US"/>
              <a:pPr lvl="1">
                <a:defRPr/>
              </a:pPr>
              <a:t>‹#›</a:t>
            </a:fld>
            <a:endParaRPr lang="en-US" altLang="zh-TW"/>
          </a:p>
        </p:txBody>
      </p:sp>
    </p:spTree>
    <p:extLst>
      <p:ext uri="{BB962C8B-B14F-4D97-AF65-F5344CB8AC3E}">
        <p14:creationId xmlns:p14="http://schemas.microsoft.com/office/powerpoint/2010/main" val="2000464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rtlCol="0">
            <a:normAutofit/>
          </a:bodyPr>
          <a:lstStyle>
            <a:lvl1pPr>
              <a:defRPr lang="en-US" b="0" dirty="0"/>
            </a:lvl1pPr>
          </a:lstStyle>
          <a:p>
            <a:pPr lvl="0"/>
            <a:r>
              <a:rPr lang="en-US" altLang="zh-HK"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rtlCol="0" anchor="b">
            <a:normAutofit/>
          </a:bodyPr>
          <a:lstStyle>
            <a:lvl1pPr>
              <a:buNone/>
              <a:defRPr lang="en-US" sz="2800" b="0" cap="none" dirty="0">
                <a:ln w="3175" cmpd="sng">
                  <a:noFill/>
                </a:ln>
                <a:solidFill>
                  <a:schemeClr val="tx1"/>
                </a:solidFill>
                <a:effectLst/>
              </a:defRPr>
            </a:lvl1pPr>
          </a:lstStyle>
          <a:p>
            <a:pPr lvl="0"/>
            <a:r>
              <a:rPr lang="en-US" altLang="zh-HK" smtClean="0"/>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5" name="Date Placeholder 3"/>
          <p:cNvSpPr>
            <a:spLocks noGrp="1"/>
          </p:cNvSpPr>
          <p:nvPr>
            <p:ph type="dt" sz="half" idx="14"/>
          </p:nvPr>
        </p:nvSpPr>
        <p:spPr/>
        <p:txBody>
          <a:bodyPr/>
          <a:lstStyle>
            <a:lvl1pPr>
              <a:defRPr/>
            </a:lvl1pPr>
          </a:lstStyle>
          <a:p>
            <a:pPr>
              <a:defRPr/>
            </a:pPr>
            <a:endParaRPr lang="en-US" altLang="zh-TW"/>
          </a:p>
        </p:txBody>
      </p:sp>
      <p:sp>
        <p:nvSpPr>
          <p:cNvPr id="6" name="Footer Placeholder 4"/>
          <p:cNvSpPr>
            <a:spLocks noGrp="1"/>
          </p:cNvSpPr>
          <p:nvPr>
            <p:ph type="ftr" sz="quarter" idx="15"/>
          </p:nvPr>
        </p:nvSpPr>
        <p:spPr/>
        <p:txBody>
          <a:bodyPr/>
          <a:lstStyle>
            <a:lvl1pPr>
              <a:defRPr/>
            </a:lvl1pPr>
          </a:lstStyle>
          <a:p>
            <a:pPr>
              <a:defRPr/>
            </a:pPr>
            <a:endParaRPr lang="en-US" altLang="zh-TW"/>
          </a:p>
        </p:txBody>
      </p:sp>
      <p:sp>
        <p:nvSpPr>
          <p:cNvPr id="7" name="Slide Number Placeholder 5"/>
          <p:cNvSpPr>
            <a:spLocks noGrp="1"/>
          </p:cNvSpPr>
          <p:nvPr>
            <p:ph type="sldNum" sz="quarter" idx="16"/>
          </p:nvPr>
        </p:nvSpPr>
        <p:spPr/>
        <p:txBody>
          <a:bodyPr/>
          <a:lstStyle>
            <a:lvl2pPr lvl="1">
              <a:defRPr/>
            </a:lvl2pPr>
          </a:lstStyle>
          <a:p>
            <a:pPr lvl="1">
              <a:defRPr/>
            </a:pPr>
            <a:fld id="{E840C052-0803-AE4B-9F1C-D517DEF5238F}" type="slidenum">
              <a:rPr lang="zh-TW" altLang="en-US"/>
              <a:pPr lvl="1">
                <a:defRPr/>
              </a:pPr>
              <a:t>‹#›</a:t>
            </a:fld>
            <a:endParaRPr lang="en-US" altLang="zh-TW"/>
          </a:p>
        </p:txBody>
      </p:sp>
    </p:spTree>
    <p:extLst>
      <p:ext uri="{BB962C8B-B14F-4D97-AF65-F5344CB8AC3E}">
        <p14:creationId xmlns:p14="http://schemas.microsoft.com/office/powerpoint/2010/main" val="1039683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ltLang="zh-HK"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2pPr lvl="1">
              <a:defRPr/>
            </a:lvl2pPr>
          </a:lstStyle>
          <a:p>
            <a:pPr lvl="1">
              <a:defRPr/>
            </a:pPr>
            <a:fld id="{62AF2BEC-55C2-F245-8C5C-A9B521331B47}"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810302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ltLang="zh-HK"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2pPr lvl="1">
              <a:defRPr/>
            </a:lvl2pPr>
          </a:lstStyle>
          <a:p>
            <a:pPr lvl="1">
              <a:defRPr/>
            </a:pPr>
            <a:fld id="{9F6B8C0E-3655-3342-A998-9CC07F99CFF8}"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564715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ltLang="zh-HK" smtClean="0"/>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10"/>
          </p:nvPr>
        </p:nvSpPr>
        <p:spPr>
          <a:xfrm>
            <a:off x="7343775" y="6108700"/>
            <a:ext cx="857250" cy="365125"/>
          </a:xfrm>
        </p:spPr>
        <p:txBody>
          <a:bodyPr/>
          <a:lstStyle>
            <a:lvl1pPr>
              <a:defRPr/>
            </a:lvl1pPr>
          </a:lstStyle>
          <a:p>
            <a:pPr>
              <a:defRPr/>
            </a:pPr>
            <a:endParaRPr lang="en-US" altLang="zh-TW"/>
          </a:p>
        </p:txBody>
      </p:sp>
      <p:sp>
        <p:nvSpPr>
          <p:cNvPr id="5" name="Footer Placeholder 4"/>
          <p:cNvSpPr>
            <a:spLocks noGrp="1"/>
          </p:cNvSpPr>
          <p:nvPr>
            <p:ph type="ftr" sz="quarter" idx="11"/>
          </p:nvPr>
        </p:nvSpPr>
        <p:spPr>
          <a:xfrm>
            <a:off x="1973263" y="6108700"/>
            <a:ext cx="5313362" cy="365125"/>
          </a:xfrm>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a:xfrm>
            <a:off x="8258175" y="6108700"/>
            <a:ext cx="428625" cy="365125"/>
          </a:xfrm>
        </p:spPr>
        <p:txBody>
          <a:bodyPr/>
          <a:lstStyle>
            <a:lvl2pPr lvl="1">
              <a:defRPr/>
            </a:lvl2pPr>
          </a:lstStyle>
          <a:p>
            <a:pPr lvl="1">
              <a:defRPr/>
            </a:pPr>
            <a:fld id="{2EA8DF13-6270-834D-B7EE-3A1273FA5A32}"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355180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2pPr lvl="1">
              <a:defRPr/>
            </a:lvl2pPr>
          </a:lstStyle>
          <a:p>
            <a:pPr lvl="1">
              <a:defRPr/>
            </a:pPr>
            <a:fld id="{C96D41A7-E7BE-BC47-A82D-63AE3253CBBD}"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314229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ltLang="zh-HK"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5" name="Date Placeholder 4"/>
          <p:cNvSpPr>
            <a:spLocks noGrp="1"/>
          </p:cNvSpPr>
          <p:nvPr>
            <p:ph type="dt" sz="half" idx="10"/>
          </p:nvPr>
        </p:nvSpPr>
        <p:spPr/>
        <p:txBody>
          <a:bodyPr/>
          <a:lstStyle>
            <a:lvl1pPr>
              <a:defRPr/>
            </a:lvl1pPr>
          </a:lstStyle>
          <a:p>
            <a:pPr>
              <a:defRPr/>
            </a:pPr>
            <a:endParaRPr lang="en-US" altLang="zh-TW"/>
          </a:p>
        </p:txBody>
      </p:sp>
      <p:sp>
        <p:nvSpPr>
          <p:cNvPr id="6" name="Footer Placeholder 5"/>
          <p:cNvSpPr>
            <a:spLocks noGrp="1"/>
          </p:cNvSpPr>
          <p:nvPr>
            <p:ph type="ftr" sz="quarter" idx="11"/>
          </p:nvPr>
        </p:nvSpPr>
        <p:spPr/>
        <p:txBody>
          <a:bodyPr/>
          <a:lstStyle>
            <a:lvl1pPr>
              <a:defRPr/>
            </a:lvl1pPr>
          </a:lstStyle>
          <a:p>
            <a:pPr>
              <a:defRPr/>
            </a:pPr>
            <a:endParaRPr lang="en-US" altLang="zh-TW"/>
          </a:p>
        </p:txBody>
      </p:sp>
      <p:sp>
        <p:nvSpPr>
          <p:cNvPr id="7" name="Slide Number Placeholder 6"/>
          <p:cNvSpPr>
            <a:spLocks noGrp="1"/>
          </p:cNvSpPr>
          <p:nvPr>
            <p:ph type="sldNum" sz="quarter" idx="12"/>
          </p:nvPr>
        </p:nvSpPr>
        <p:spPr/>
        <p:txBody>
          <a:bodyPr/>
          <a:lstStyle>
            <a:lvl2pPr lvl="1">
              <a:defRPr/>
            </a:lvl2pPr>
          </a:lstStyle>
          <a:p>
            <a:pPr lvl="1">
              <a:defRPr/>
            </a:pPr>
            <a:fld id="{49D98BF7-0D2F-FC42-9EB7-B4A1AD35AB1D}"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594363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smtClean="0"/>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smtClean="0"/>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7" name="Date Placeholder 6"/>
          <p:cNvSpPr>
            <a:spLocks noGrp="1"/>
          </p:cNvSpPr>
          <p:nvPr>
            <p:ph type="dt" sz="half" idx="10"/>
          </p:nvPr>
        </p:nvSpPr>
        <p:spPr/>
        <p:txBody>
          <a:bodyPr/>
          <a:lstStyle>
            <a:lvl1pPr>
              <a:defRPr/>
            </a:lvl1pPr>
          </a:lstStyle>
          <a:p>
            <a:pPr>
              <a:defRPr/>
            </a:pPr>
            <a:endParaRPr lang="en-US" altLang="zh-TW"/>
          </a:p>
        </p:txBody>
      </p:sp>
      <p:sp>
        <p:nvSpPr>
          <p:cNvPr id="8" name="Footer Placeholder 7"/>
          <p:cNvSpPr>
            <a:spLocks noGrp="1"/>
          </p:cNvSpPr>
          <p:nvPr>
            <p:ph type="ftr" sz="quarter" idx="11"/>
          </p:nvPr>
        </p:nvSpPr>
        <p:spPr/>
        <p:txBody>
          <a:bodyPr/>
          <a:lstStyle>
            <a:lvl1pPr>
              <a:defRPr/>
            </a:lvl1pPr>
          </a:lstStyle>
          <a:p>
            <a:pPr>
              <a:defRPr/>
            </a:pPr>
            <a:endParaRPr lang="en-US" altLang="zh-TW"/>
          </a:p>
        </p:txBody>
      </p:sp>
      <p:sp>
        <p:nvSpPr>
          <p:cNvPr id="9" name="Slide Number Placeholder 8"/>
          <p:cNvSpPr>
            <a:spLocks noGrp="1"/>
          </p:cNvSpPr>
          <p:nvPr>
            <p:ph type="sldNum" sz="quarter" idx="12"/>
          </p:nvPr>
        </p:nvSpPr>
        <p:spPr/>
        <p:txBody>
          <a:bodyPr/>
          <a:lstStyle>
            <a:lvl2pPr lvl="1">
              <a:defRPr/>
            </a:lvl2pPr>
          </a:lstStyle>
          <a:p>
            <a:pPr lvl="1">
              <a:defRPr/>
            </a:pPr>
            <a:fld id="{56EA6CBB-666C-1346-9436-471D3C6B7DB2}"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528112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smtClean="0"/>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pPr>
              <a:defRPr/>
            </a:pPr>
            <a:endParaRPr lang="en-US" altLang="zh-TW"/>
          </a:p>
        </p:txBody>
      </p:sp>
      <p:sp>
        <p:nvSpPr>
          <p:cNvPr id="4" name="Footer Placeholder 3"/>
          <p:cNvSpPr>
            <a:spLocks noGrp="1"/>
          </p:cNvSpPr>
          <p:nvPr>
            <p:ph type="ftr" sz="quarter" idx="11"/>
          </p:nvPr>
        </p:nvSpPr>
        <p:spPr/>
        <p:txBody>
          <a:bodyPr/>
          <a:lstStyle>
            <a:lvl1pPr>
              <a:defRPr/>
            </a:lvl1pPr>
          </a:lstStyle>
          <a:p>
            <a:pPr>
              <a:defRPr/>
            </a:pPr>
            <a:endParaRPr lang="en-US" altLang="zh-TW"/>
          </a:p>
        </p:txBody>
      </p:sp>
      <p:sp>
        <p:nvSpPr>
          <p:cNvPr id="5" name="Slide Number Placeholder 4"/>
          <p:cNvSpPr>
            <a:spLocks noGrp="1"/>
          </p:cNvSpPr>
          <p:nvPr>
            <p:ph type="sldNum" sz="quarter" idx="12"/>
          </p:nvPr>
        </p:nvSpPr>
        <p:spPr/>
        <p:txBody>
          <a:bodyPr/>
          <a:lstStyle>
            <a:lvl2pPr lvl="1">
              <a:defRPr/>
            </a:lvl2pPr>
          </a:lstStyle>
          <a:p>
            <a:pPr lvl="1">
              <a:defRPr/>
            </a:pPr>
            <a:fld id="{3809F5B7-9D69-874D-AB34-31640A6718AB}"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229953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ltLang="zh-TW"/>
          </a:p>
        </p:txBody>
      </p:sp>
      <p:sp>
        <p:nvSpPr>
          <p:cNvPr id="3" name="Footer Placeholder 2"/>
          <p:cNvSpPr>
            <a:spLocks noGrp="1"/>
          </p:cNvSpPr>
          <p:nvPr>
            <p:ph type="ftr" sz="quarter" idx="11"/>
          </p:nvPr>
        </p:nvSpPr>
        <p:spPr/>
        <p:txBody>
          <a:bodyPr/>
          <a:lstStyle>
            <a:lvl1pPr>
              <a:defRPr/>
            </a:lvl1pPr>
          </a:lstStyle>
          <a:p>
            <a:pPr>
              <a:defRPr/>
            </a:pPr>
            <a:endParaRPr lang="en-US" altLang="zh-TW"/>
          </a:p>
        </p:txBody>
      </p:sp>
      <p:sp>
        <p:nvSpPr>
          <p:cNvPr id="4" name="Slide Number Placeholder 3"/>
          <p:cNvSpPr>
            <a:spLocks noGrp="1"/>
          </p:cNvSpPr>
          <p:nvPr>
            <p:ph type="sldNum" sz="quarter" idx="12"/>
          </p:nvPr>
        </p:nvSpPr>
        <p:spPr/>
        <p:txBody>
          <a:bodyPr/>
          <a:lstStyle>
            <a:lvl2pPr lvl="1">
              <a:defRPr/>
            </a:lvl2pPr>
          </a:lstStyle>
          <a:p>
            <a:pPr lvl="1">
              <a:defRPr/>
            </a:pPr>
            <a:fld id="{105A2307-AEA3-754C-8311-CD554DB9A906}"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57090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ltLang="zh-HK"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ltLang="zh-TW"/>
          </a:p>
        </p:txBody>
      </p:sp>
      <p:sp>
        <p:nvSpPr>
          <p:cNvPr id="6" name="Footer Placeholder 5"/>
          <p:cNvSpPr>
            <a:spLocks noGrp="1"/>
          </p:cNvSpPr>
          <p:nvPr>
            <p:ph type="ftr" sz="quarter" idx="11"/>
          </p:nvPr>
        </p:nvSpPr>
        <p:spPr/>
        <p:txBody>
          <a:bodyPr/>
          <a:lstStyle>
            <a:lvl1pPr>
              <a:defRPr/>
            </a:lvl1pPr>
          </a:lstStyle>
          <a:p>
            <a:pPr>
              <a:defRPr/>
            </a:pPr>
            <a:endParaRPr lang="en-US" altLang="zh-TW"/>
          </a:p>
        </p:txBody>
      </p:sp>
      <p:sp>
        <p:nvSpPr>
          <p:cNvPr id="7" name="Slide Number Placeholder 6"/>
          <p:cNvSpPr>
            <a:spLocks noGrp="1"/>
          </p:cNvSpPr>
          <p:nvPr>
            <p:ph type="sldNum" sz="quarter" idx="12"/>
          </p:nvPr>
        </p:nvSpPr>
        <p:spPr/>
        <p:txBody>
          <a:bodyPr/>
          <a:lstStyle>
            <a:lvl2pPr lvl="1">
              <a:defRPr/>
            </a:lvl2pPr>
          </a:lstStyle>
          <a:p>
            <a:pPr lvl="1">
              <a:defRPr/>
            </a:pPr>
            <a:fld id="{3E386FCD-68FB-114C-831E-D198DF8E3C08}"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958614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ltLang="zh-HK"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HK" noProof="0" smtClean="0"/>
              <a:t>Click icon to add picture</a:t>
            </a:r>
            <a:endParaRPr lang="en-US" noProof="0"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ltLang="zh-TW"/>
          </a:p>
        </p:txBody>
      </p:sp>
      <p:sp>
        <p:nvSpPr>
          <p:cNvPr id="6" name="Footer Placeholder 5"/>
          <p:cNvSpPr>
            <a:spLocks noGrp="1"/>
          </p:cNvSpPr>
          <p:nvPr>
            <p:ph type="ftr" sz="quarter" idx="11"/>
          </p:nvPr>
        </p:nvSpPr>
        <p:spPr/>
        <p:txBody>
          <a:bodyPr/>
          <a:lstStyle>
            <a:lvl1pPr>
              <a:defRPr/>
            </a:lvl1pPr>
          </a:lstStyle>
          <a:p>
            <a:pPr>
              <a:defRPr/>
            </a:pPr>
            <a:endParaRPr lang="en-US" altLang="zh-TW"/>
          </a:p>
        </p:txBody>
      </p:sp>
      <p:sp>
        <p:nvSpPr>
          <p:cNvPr id="7" name="Slide Number Placeholder 6"/>
          <p:cNvSpPr>
            <a:spLocks noGrp="1"/>
          </p:cNvSpPr>
          <p:nvPr>
            <p:ph type="sldNum" sz="quarter" idx="12"/>
          </p:nvPr>
        </p:nvSpPr>
        <p:spPr/>
        <p:txBody>
          <a:bodyPr/>
          <a:lstStyle>
            <a:lvl2pPr lvl="1">
              <a:defRPr/>
            </a:lvl2pPr>
          </a:lstStyle>
          <a:p>
            <a:pPr lvl="1">
              <a:defRPr/>
            </a:pPr>
            <a:fld id="{E39DE404-340E-DD49-B494-D55D14E27BB6}"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0109766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026" name="Group 13"/>
          <p:cNvGrpSpPr>
            <a:grpSpLocks/>
          </p:cNvGrpSpPr>
          <p:nvPr/>
        </p:nvGrpSpPr>
        <p:grpSpPr bwMode="auto">
          <a:xfrm>
            <a:off x="0" y="0"/>
            <a:ext cx="2132013" cy="6858000"/>
            <a:chOff x="0" y="0"/>
            <a:chExt cx="2132013" cy="6858001"/>
          </a:xfrm>
        </p:grpSpPr>
        <p:sp>
          <p:nvSpPr>
            <p:cNvPr id="1032" name="Freeform 6"/>
            <p:cNvSpPr>
              <a:spLocks/>
            </p:cNvSpPr>
            <p:nvPr/>
          </p:nvSpPr>
          <p:spPr bwMode="auto">
            <a:xfrm>
              <a:off x="0" y="0"/>
              <a:ext cx="1073150" cy="5291138"/>
            </a:xfrm>
            <a:custGeom>
              <a:avLst/>
              <a:gdLst>
                <a:gd name="T0" fmla="*/ 0 w 676"/>
                <a:gd name="T1" fmla="*/ 3132 h 3333"/>
                <a:gd name="T2" fmla="*/ 0 w 676"/>
                <a:gd name="T3" fmla="*/ 3312 h 3333"/>
                <a:gd name="T4" fmla="*/ 126 w 676"/>
                <a:gd name="T5" fmla="*/ 3333 h 3333"/>
                <a:gd name="T6" fmla="*/ 676 w 676"/>
                <a:gd name="T7" fmla="*/ 0 h 3333"/>
                <a:gd name="T8" fmla="*/ 514 w 676"/>
                <a:gd name="T9" fmla="*/ 0 h 3333"/>
                <a:gd name="T10" fmla="*/ 0 w 676"/>
                <a:gd name="T11" fmla="*/ 3132 h 3333"/>
              </a:gdLst>
              <a:ahLst/>
              <a:cxnLst>
                <a:cxn ang="0">
                  <a:pos x="T0" y="T1"/>
                </a:cxn>
                <a:cxn ang="0">
                  <a:pos x="T2" y="T3"/>
                </a:cxn>
                <a:cxn ang="0">
                  <a:pos x="T4" y="T5"/>
                </a:cxn>
                <a:cxn ang="0">
                  <a:pos x="T6" y="T7"/>
                </a:cxn>
                <a:cxn ang="0">
                  <a:pos x="T8" y="T9"/>
                </a:cxn>
                <a:cxn ang="0">
                  <a:pos x="T10" y="T11"/>
                </a:cxn>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7"/>
            <p:cNvSpPr/>
            <p:nvPr/>
          </p:nvSpPr>
          <p:spPr bwMode="auto">
            <a:xfrm>
              <a:off x="0" y="0"/>
              <a:ext cx="758825" cy="4624389"/>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4"/>
              <a:ext cx="906463" cy="1195387"/>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1"/>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1"/>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4"/>
              <a:ext cx="1377950" cy="1500187"/>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1027" name="Title Placeholder 1"/>
          <p:cNvSpPr>
            <a:spLocks noGrp="1"/>
          </p:cNvSpPr>
          <p:nvPr>
            <p:ph type="title"/>
          </p:nvPr>
        </p:nvSpPr>
        <p:spPr bwMode="auto">
          <a:xfrm>
            <a:off x="982663" y="457200"/>
            <a:ext cx="7704137"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zh-HK"/>
              <a:t>Click to edit Master title style</a:t>
            </a:r>
          </a:p>
        </p:txBody>
      </p:sp>
      <p:sp>
        <p:nvSpPr>
          <p:cNvPr id="1028" name="Text Placeholder 2"/>
          <p:cNvSpPr>
            <a:spLocks noGrp="1"/>
          </p:cNvSpPr>
          <p:nvPr>
            <p:ph type="body" idx="1"/>
          </p:nvPr>
        </p:nvSpPr>
        <p:spPr bwMode="auto">
          <a:xfrm>
            <a:off x="982663" y="2667000"/>
            <a:ext cx="7704137"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p>
        </p:txBody>
      </p:sp>
      <p:sp>
        <p:nvSpPr>
          <p:cNvPr id="4" name="Date Placeholder 3"/>
          <p:cNvSpPr>
            <a:spLocks noGrp="1"/>
          </p:cNvSpPr>
          <p:nvPr>
            <p:ph type="dt" sz="half" idx="2"/>
          </p:nvPr>
        </p:nvSpPr>
        <p:spPr>
          <a:xfrm>
            <a:off x="7358063" y="6116638"/>
            <a:ext cx="858837" cy="365125"/>
          </a:xfrm>
          <a:prstGeom prst="rect">
            <a:avLst/>
          </a:prstGeom>
        </p:spPr>
        <p:txBody>
          <a:bodyPr vert="horz" lIns="91440" tIns="45720" rIns="91440" bIns="45720" rtlCol="0" anchor="ctr"/>
          <a:lstStyle>
            <a:lvl1pPr algn="r" eaLnBrk="1" hangingPunct="1">
              <a:defRPr sz="1000" b="0" i="0">
                <a:solidFill>
                  <a:schemeClr val="tx1"/>
                </a:solidFill>
                <a:effectLst/>
                <a:latin typeface="+mn-lt"/>
              </a:defRPr>
            </a:lvl1pPr>
          </a:lstStyle>
          <a:p>
            <a:pPr>
              <a:defRPr/>
            </a:pPr>
            <a:endParaRPr lang="en-US" altLang="zh-TW"/>
          </a:p>
        </p:txBody>
      </p:sp>
      <p:sp>
        <p:nvSpPr>
          <p:cNvPr id="5" name="Footer Placeholder 4"/>
          <p:cNvSpPr>
            <a:spLocks noGrp="1"/>
          </p:cNvSpPr>
          <p:nvPr>
            <p:ph type="ftr" sz="quarter" idx="3"/>
          </p:nvPr>
        </p:nvSpPr>
        <p:spPr>
          <a:xfrm>
            <a:off x="1987550" y="6116638"/>
            <a:ext cx="5313363" cy="365125"/>
          </a:xfrm>
          <a:prstGeom prst="rect">
            <a:avLst/>
          </a:prstGeom>
        </p:spPr>
        <p:txBody>
          <a:bodyPr vert="horz" lIns="91440" tIns="45720" rIns="91440" bIns="45720" rtlCol="0" anchor="ctr"/>
          <a:lstStyle>
            <a:lvl1pPr algn="l" eaLnBrk="1" hangingPunct="1">
              <a:defRPr sz="1000" b="0" i="0">
                <a:solidFill>
                  <a:schemeClr val="tx1"/>
                </a:solidFill>
                <a:effectLst/>
                <a:latin typeface="+mn-lt"/>
              </a:defRPr>
            </a:lvl1pPr>
          </a:lstStyle>
          <a:p>
            <a:pPr>
              <a:defRPr/>
            </a:pPr>
            <a:endParaRPr lang="en-US" altLang="zh-TW"/>
          </a:p>
        </p:txBody>
      </p:sp>
      <p:sp>
        <p:nvSpPr>
          <p:cNvPr id="6" name="Slide Number Placeholder 5"/>
          <p:cNvSpPr>
            <a:spLocks noGrp="1"/>
          </p:cNvSpPr>
          <p:nvPr>
            <p:ph type="sldNum" sz="quarter" idx="4"/>
          </p:nvPr>
        </p:nvSpPr>
        <p:spPr>
          <a:xfrm>
            <a:off x="8274050" y="6116638"/>
            <a:ext cx="412750" cy="365125"/>
          </a:xfrm>
          <a:prstGeom prst="rect">
            <a:avLst/>
          </a:prstGeom>
        </p:spPr>
        <p:txBody>
          <a:bodyPr vert="horz" lIns="91440" tIns="45720" rIns="91440" bIns="45720" rtlCol="0" anchor="ctr"/>
          <a:lstStyle>
            <a:lvl1pPr algn="r">
              <a:defRPr sz="1000" b="0" i="0">
                <a:solidFill>
                  <a:schemeClr val="tx1"/>
                </a:solidFill>
                <a:effectLst/>
                <a:latin typeface="+mn-lt"/>
              </a:defRPr>
            </a:lvl1pPr>
            <a:lvl2pPr lvl="1" eaLnBrk="1" hangingPunct="1">
              <a:defRPr>
                <a:latin typeface="Times New Roman" panose="02020603050405020304" pitchFamily="18" charset="0"/>
              </a:defRPr>
            </a:lvl2pPr>
          </a:lstStyle>
          <a:p>
            <a:pPr lvl="1">
              <a:defRPr/>
            </a:pPr>
            <a:fld id="{47726F59-94A4-D24A-8839-9A09E6214073}" type="slidenum">
              <a:rPr lang="zh-TW" altLang="en-US"/>
              <a:pPr lvl="1">
                <a:defRPr/>
              </a:pPr>
              <a:t>‹#›</a:t>
            </a:fld>
            <a:endParaRPr lang="en-US" altLang="zh-TW"/>
          </a:p>
        </p:txBody>
      </p:sp>
    </p:spTree>
  </p:cSld>
  <p:clrMap bg1="lt1" tx1="dk1" bg2="lt2" tx2="dk2" accent1="accent1" accent2="accent2" accent3="accent3" accent4="accent4" accent5="accent5" accent6="accent6" hlink="hlink" folHlink="folHlink"/>
  <p:sldLayoutIdLst>
    <p:sldLayoutId id="2147484337" r:id="rId1"/>
    <p:sldLayoutId id="2147484338" r:id="rId2"/>
    <p:sldLayoutId id="2147484339" r:id="rId3"/>
    <p:sldLayoutId id="2147484340" r:id="rId4"/>
    <p:sldLayoutId id="2147484341" r:id="rId5"/>
    <p:sldLayoutId id="2147484342" r:id="rId6"/>
    <p:sldLayoutId id="2147484343" r:id="rId7"/>
    <p:sldLayoutId id="2147484344" r:id="rId8"/>
    <p:sldLayoutId id="2147484345" r:id="rId9"/>
    <p:sldLayoutId id="2147484333" r:id="rId10"/>
    <p:sldLayoutId id="2147484334" r:id="rId11"/>
    <p:sldLayoutId id="2147484346" r:id="rId12"/>
    <p:sldLayoutId id="2147484335" r:id="rId13"/>
    <p:sldLayoutId id="2147484347" r:id="rId14"/>
    <p:sldLayoutId id="2147484336" r:id="rId15"/>
    <p:sldLayoutId id="2147484348" r:id="rId16"/>
    <p:sldLayoutId id="2147484349" r:id="rId17"/>
  </p:sldLayoutIdLst>
  <p:txStyles>
    <p:titleStyle>
      <a:lvl1pPr algn="ctr" defTabSz="457200" rtl="0" fontAlgn="base">
        <a:spcBef>
          <a:spcPct val="0"/>
        </a:spcBef>
        <a:spcAft>
          <a:spcPct val="0"/>
        </a:spcAft>
        <a:defRPr sz="4000" kern="1200">
          <a:ln w="3175" cmpd="sng">
            <a:noFill/>
          </a:ln>
          <a:solidFill>
            <a:schemeClr val="tx1"/>
          </a:solidFill>
          <a:latin typeface="+mj-lt"/>
          <a:ea typeface="+mj-ea"/>
          <a:cs typeface="+mj-cs"/>
        </a:defRPr>
      </a:lvl1pPr>
      <a:lvl2pPr algn="ctr" defTabSz="457200" rtl="0" fontAlgn="base">
        <a:spcBef>
          <a:spcPct val="0"/>
        </a:spcBef>
        <a:spcAft>
          <a:spcPct val="0"/>
        </a:spcAft>
        <a:defRPr sz="4000">
          <a:solidFill>
            <a:schemeClr val="tx1"/>
          </a:solidFill>
          <a:latin typeface="Corbel" charset="0"/>
        </a:defRPr>
      </a:lvl2pPr>
      <a:lvl3pPr algn="ctr" defTabSz="457200" rtl="0" fontAlgn="base">
        <a:spcBef>
          <a:spcPct val="0"/>
        </a:spcBef>
        <a:spcAft>
          <a:spcPct val="0"/>
        </a:spcAft>
        <a:defRPr sz="4000">
          <a:solidFill>
            <a:schemeClr val="tx1"/>
          </a:solidFill>
          <a:latin typeface="Corbel" charset="0"/>
        </a:defRPr>
      </a:lvl3pPr>
      <a:lvl4pPr algn="ctr" defTabSz="457200" rtl="0" fontAlgn="base">
        <a:spcBef>
          <a:spcPct val="0"/>
        </a:spcBef>
        <a:spcAft>
          <a:spcPct val="0"/>
        </a:spcAft>
        <a:defRPr sz="4000">
          <a:solidFill>
            <a:schemeClr val="tx1"/>
          </a:solidFill>
          <a:latin typeface="Corbel" charset="0"/>
        </a:defRPr>
      </a:lvl4pPr>
      <a:lvl5pPr algn="ctr" defTabSz="457200" rtl="0" fontAlgn="base">
        <a:spcBef>
          <a:spcPct val="0"/>
        </a:spcBef>
        <a:spcAft>
          <a:spcPct val="0"/>
        </a:spcAft>
        <a:defRPr sz="4000">
          <a:solidFill>
            <a:schemeClr val="tx1"/>
          </a:solidFill>
          <a:latin typeface="Corbel"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fontAlgn="base">
        <a:spcBef>
          <a:spcPct val="20000"/>
        </a:spcBef>
        <a:spcAft>
          <a:spcPts val="600"/>
        </a:spcAft>
        <a:buClr>
          <a:srgbClr val="1287C3"/>
        </a:buClr>
        <a:buSzPct val="145000"/>
        <a:buFont typeface="Arial" charset="0"/>
        <a:buChar char="•"/>
        <a:defRPr sz="2400" kern="1200">
          <a:solidFill>
            <a:schemeClr val="tx1"/>
          </a:solidFill>
          <a:latin typeface="+mn-lt"/>
          <a:ea typeface="+mn-ea"/>
          <a:cs typeface="+mn-cs"/>
        </a:defRPr>
      </a:lvl1pPr>
      <a:lvl2pPr marL="742950" indent="-285750" algn="l" defTabSz="457200" rtl="0" fontAlgn="base">
        <a:spcBef>
          <a:spcPct val="20000"/>
        </a:spcBef>
        <a:spcAft>
          <a:spcPts val="600"/>
        </a:spcAft>
        <a:buClr>
          <a:srgbClr val="1287C3"/>
        </a:buClr>
        <a:buSzPct val="145000"/>
        <a:buFont typeface="Arial" charset="0"/>
        <a:buChar char="•"/>
        <a:defRPr sz="2000" kern="1200">
          <a:solidFill>
            <a:schemeClr val="tx1"/>
          </a:solidFill>
          <a:latin typeface="+mn-lt"/>
          <a:ea typeface="+mn-ea"/>
          <a:cs typeface="+mn-cs"/>
        </a:defRPr>
      </a:lvl2pPr>
      <a:lvl3pPr marL="1200150" indent="-285750" algn="l" defTabSz="457200" rtl="0" fontAlgn="base">
        <a:spcBef>
          <a:spcPct val="20000"/>
        </a:spcBef>
        <a:spcAft>
          <a:spcPts val="600"/>
        </a:spcAft>
        <a:buClr>
          <a:srgbClr val="1287C3"/>
        </a:buClr>
        <a:buSzPct val="145000"/>
        <a:buFont typeface="Arial" charset="0"/>
        <a:buChar char="•"/>
        <a:defRPr kern="1200">
          <a:solidFill>
            <a:schemeClr val="tx1"/>
          </a:solidFill>
          <a:latin typeface="+mn-lt"/>
          <a:ea typeface="+mn-ea"/>
          <a:cs typeface="+mn-cs"/>
        </a:defRPr>
      </a:lvl3pPr>
      <a:lvl4pPr marL="1543050" indent="-171450" algn="l" defTabSz="457200" rtl="0" fontAlgn="base">
        <a:spcBef>
          <a:spcPct val="20000"/>
        </a:spcBef>
        <a:spcAft>
          <a:spcPts val="600"/>
        </a:spcAft>
        <a:buClr>
          <a:srgbClr val="1287C3"/>
        </a:buClr>
        <a:buSzPct val="145000"/>
        <a:buFont typeface="Arial" charset="0"/>
        <a:buChar char="•"/>
        <a:defRPr sz="1600" kern="1200">
          <a:solidFill>
            <a:schemeClr val="tx1"/>
          </a:solidFill>
          <a:latin typeface="+mn-lt"/>
          <a:ea typeface="+mn-ea"/>
          <a:cs typeface="+mn-cs"/>
        </a:defRPr>
      </a:lvl4pPr>
      <a:lvl5pPr marL="2000250" indent="-171450" algn="l" defTabSz="457200" rtl="0" fontAlgn="base">
        <a:spcBef>
          <a:spcPct val="20000"/>
        </a:spcBef>
        <a:spcAft>
          <a:spcPts val="600"/>
        </a:spcAft>
        <a:buClr>
          <a:srgbClr val="1287C3"/>
        </a:buClr>
        <a:buSzPct val="145000"/>
        <a:buFont typeface="Arial"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hp.net/manual/en/function.hash.ph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tif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zaturday.com/homework/login.htm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1739900" y="914400"/>
            <a:ext cx="6946900" cy="3487738"/>
          </a:xfrm>
        </p:spPr>
        <p:txBody>
          <a:bodyPr/>
          <a:lstStyle/>
          <a:p>
            <a:r>
              <a:rPr lang="en-US" altLang="zh-TW">
                <a:ln>
                  <a:noFill/>
                </a:ln>
              </a:rPr>
              <a:t>Professional Diploma in Commercial Web Design</a:t>
            </a:r>
          </a:p>
        </p:txBody>
      </p:sp>
      <p:sp>
        <p:nvSpPr>
          <p:cNvPr id="4101" name="Rectangle 5"/>
          <p:cNvSpPr>
            <a:spLocks noGrp="1" noChangeArrowheads="1"/>
          </p:cNvSpPr>
          <p:nvPr>
            <p:ph type="subTitle" idx="1"/>
          </p:nvPr>
        </p:nvSpPr>
        <p:spPr>
          <a:xfrm>
            <a:off x="2924175" y="4402138"/>
            <a:ext cx="5762625" cy="1365250"/>
          </a:xfrm>
        </p:spPr>
        <p:txBody>
          <a:bodyPr/>
          <a:lstStyle/>
          <a:p>
            <a:r>
              <a:rPr lang="en-US" altLang="zh-TW" dirty="0"/>
              <a:t>Lesson </a:t>
            </a:r>
            <a:r>
              <a:rPr lang="en-US" altLang="zh-TW" dirty="0" smtClean="0"/>
              <a:t>4</a:t>
            </a:r>
            <a:endParaRPr lang="en-US" altLang="zh-TW" dirty="0"/>
          </a:p>
          <a:p>
            <a:r>
              <a:rPr lang="en-US" altLang="zh-TW" dirty="0"/>
              <a:t>PHP</a:t>
            </a:r>
          </a:p>
          <a:p>
            <a:r>
              <a:rPr lang="en-US" altLang="zh-TW" dirty="0"/>
              <a:t>By Raymond Tsang in </a:t>
            </a:r>
            <a:r>
              <a:rPr lang="en-US" altLang="zh-TW" dirty="0" err="1"/>
              <a:t>Fevaworks</a:t>
            </a:r>
            <a:endParaRPr lang="en-US" altLang="zh-TW"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additive="base">
                                        <p:cTn id="7" dur="500" fill="hold"/>
                                        <p:tgtEl>
                                          <p:spTgt spid="4100"/>
                                        </p:tgtEl>
                                        <p:attrNameLst>
                                          <p:attrName>ppt_x</p:attrName>
                                        </p:attrNameLst>
                                      </p:cBhvr>
                                      <p:tavLst>
                                        <p:tav tm="0">
                                          <p:val>
                                            <p:strVal val="#ppt_x"/>
                                          </p:val>
                                        </p:tav>
                                        <p:tav tm="100000">
                                          <p:val>
                                            <p:strVal val="#ppt_x"/>
                                          </p:val>
                                        </p:tav>
                                      </p:tavLst>
                                    </p:anim>
                                    <p:anim calcmode="lin" valueType="num">
                                      <p:cBhvr additive="base">
                                        <p:cTn id="8" dur="500" fill="hold"/>
                                        <p:tgtEl>
                                          <p:spTgt spid="4100"/>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dissolve">
                                      <p:cBhvr>
                                        <p:cTn id="12"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utoUpdateAnimBg="0"/>
      <p:bldP spid="4101"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a:t>
            </a:r>
            <a:endParaRPr lang="en-US" dirty="0"/>
          </a:p>
        </p:txBody>
      </p:sp>
      <p:sp>
        <p:nvSpPr>
          <p:cNvPr id="3" name="Content Placeholder 2"/>
          <p:cNvSpPr>
            <a:spLocks noGrp="1"/>
          </p:cNvSpPr>
          <p:nvPr>
            <p:ph idx="1"/>
          </p:nvPr>
        </p:nvSpPr>
        <p:spPr/>
        <p:txBody>
          <a:bodyPr/>
          <a:lstStyle/>
          <a:p>
            <a:r>
              <a:rPr lang="zh-TW" altLang="en-US" dirty="0"/>
              <a:t>雜湊</a:t>
            </a:r>
            <a:r>
              <a:rPr lang="en-US" altLang="zh-TW" dirty="0"/>
              <a:t>(Hash)</a:t>
            </a:r>
            <a:r>
              <a:rPr lang="zh-TW" altLang="en-US" dirty="0"/>
              <a:t>演算法越來越多，</a:t>
            </a:r>
            <a:r>
              <a:rPr lang="en-US" altLang="zh-TW" dirty="0"/>
              <a:t>PHP </a:t>
            </a:r>
            <a:r>
              <a:rPr lang="zh-TW" altLang="en-US" dirty="0"/>
              <a:t>直接做了 </a:t>
            </a:r>
            <a:r>
              <a:rPr lang="en-US" altLang="zh-TW" dirty="0">
                <a:hlinkClick r:id="rId2"/>
              </a:rPr>
              <a:t>hash()</a:t>
            </a:r>
            <a:r>
              <a:rPr lang="zh-TW" altLang="en-US" dirty="0"/>
              <a:t> 來用，直接指定要用哪個雜湊演算法即可</a:t>
            </a:r>
            <a:r>
              <a:rPr lang="zh-TW" altLang="en-US" dirty="0" smtClean="0"/>
              <a:t>。</a:t>
            </a:r>
            <a:endParaRPr lang="en-US" altLang="zh-TW" dirty="0" smtClean="0"/>
          </a:p>
          <a:p>
            <a:r>
              <a:rPr lang="en-US" dirty="0" err="1" smtClean="0"/>
              <a:t>hash.php</a:t>
            </a:r>
            <a:endParaRPr lang="en-US" dirty="0"/>
          </a:p>
        </p:txBody>
      </p:sp>
    </p:spTree>
    <p:extLst>
      <p:ext uri="{BB962C8B-B14F-4D97-AF65-F5344CB8AC3E}">
        <p14:creationId xmlns:p14="http://schemas.microsoft.com/office/powerpoint/2010/main" val="1946933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a:t>
            </a:r>
            <a:endParaRPr lang="en-US" dirty="0"/>
          </a:p>
        </p:txBody>
      </p:sp>
      <p:sp>
        <p:nvSpPr>
          <p:cNvPr id="3" name="Content Placeholder 2"/>
          <p:cNvSpPr>
            <a:spLocks noGrp="1"/>
          </p:cNvSpPr>
          <p:nvPr>
            <p:ph idx="1"/>
          </p:nvPr>
        </p:nvSpPr>
        <p:spPr/>
        <p:txBody>
          <a:bodyPr/>
          <a:lstStyle/>
          <a:p>
            <a:r>
              <a:rPr lang="en-US" dirty="0" smtClean="0"/>
              <a:t>Strong password</a:t>
            </a:r>
          </a:p>
          <a:p>
            <a:r>
              <a:rPr lang="en-US" dirty="0" err="1" smtClean="0"/>
              <a:t>PassPhase</a:t>
            </a:r>
            <a:endParaRPr lang="en-US" dirty="0"/>
          </a:p>
        </p:txBody>
      </p:sp>
    </p:spTree>
    <p:extLst>
      <p:ext uri="{BB962C8B-B14F-4D97-AF65-F5344CB8AC3E}">
        <p14:creationId xmlns:p14="http://schemas.microsoft.com/office/powerpoint/2010/main" val="898736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altLang="zh-TW" dirty="0" smtClean="0">
                <a:latin typeface="Times New Roman" pitchFamily="18" charset="0"/>
              </a:rPr>
              <a:t>Server side programming</a:t>
            </a:r>
          </a:p>
        </p:txBody>
      </p:sp>
      <p:sp>
        <p:nvSpPr>
          <p:cNvPr id="17411" name="Rectangle 3"/>
          <p:cNvSpPr>
            <a:spLocks noGrp="1" noChangeArrowheads="1"/>
          </p:cNvSpPr>
          <p:nvPr>
            <p:ph idx="1"/>
          </p:nvPr>
        </p:nvSpPr>
        <p:spPr/>
        <p:txBody>
          <a:bodyPr/>
          <a:lstStyle/>
          <a:p>
            <a:r>
              <a:rPr lang="en-US" altLang="zh-TW" dirty="0" smtClean="0">
                <a:ea typeface="新細明體" pitchFamily="18" charset="-120"/>
              </a:rPr>
              <a:t>PHP</a:t>
            </a:r>
          </a:p>
          <a:p>
            <a:r>
              <a:rPr lang="en-US" altLang="zh-TW" dirty="0" smtClean="0">
                <a:ea typeface="新細明體" pitchFamily="18" charset="-120"/>
              </a:rPr>
              <a:t>CGI (Perl)</a:t>
            </a:r>
          </a:p>
          <a:p>
            <a:r>
              <a:rPr lang="en-US" altLang="zh-TW" dirty="0" smtClean="0">
                <a:ea typeface="新細明體" pitchFamily="18" charset="-120"/>
              </a:rPr>
              <a:t>ASP / ASPX</a:t>
            </a:r>
          </a:p>
          <a:p>
            <a:r>
              <a:rPr lang="en-US" altLang="zh-TW" dirty="0" smtClean="0">
                <a:ea typeface="新細明體" pitchFamily="18" charset="-120"/>
              </a:rPr>
              <a:t>JSP</a:t>
            </a:r>
          </a:p>
          <a:p>
            <a:r>
              <a:rPr lang="en-US" altLang="zh-TW" dirty="0" smtClean="0">
                <a:ea typeface="新細明體" pitchFamily="18" charset="-120"/>
              </a:rPr>
              <a:t>Ruby</a:t>
            </a:r>
          </a:p>
          <a:p>
            <a:r>
              <a:rPr lang="en-US" altLang="zh-TW" dirty="0" err="1" smtClean="0">
                <a:ea typeface="新細明體" pitchFamily="18" charset="-120"/>
              </a:rPr>
              <a:t>Node.js</a:t>
            </a:r>
            <a:endParaRPr lang="en-US" altLang="zh-TW" dirty="0" smtClean="0">
              <a:ea typeface="新細明體" pitchFamily="18" charset="-120"/>
            </a:endParaRPr>
          </a:p>
          <a:p>
            <a:r>
              <a:rPr lang="en-US" altLang="zh-TW" dirty="0" smtClean="0">
                <a:ea typeface="新細明體" pitchFamily="18" charset="-120"/>
              </a:rPr>
              <a:t>Python</a:t>
            </a:r>
          </a:p>
          <a:p>
            <a:r>
              <a:rPr lang="en-US" altLang="zh-TW" dirty="0" smtClean="0">
                <a:ea typeface="新細明體" pitchFamily="18" charset="-120"/>
              </a:rPr>
              <a:t>Cold Fusion</a:t>
            </a:r>
          </a:p>
        </p:txBody>
      </p:sp>
    </p:spTree>
    <p:extLst>
      <p:ext uri="{BB962C8B-B14F-4D97-AF65-F5344CB8AC3E}">
        <p14:creationId xmlns:p14="http://schemas.microsoft.com/office/powerpoint/2010/main" val="18065383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altLang="zh-TW" dirty="0" smtClean="0">
                <a:latin typeface="Times New Roman" pitchFamily="18" charset="0"/>
              </a:rPr>
              <a:t>Server side (PHP)</a:t>
            </a:r>
          </a:p>
        </p:txBody>
      </p:sp>
      <p:sp>
        <p:nvSpPr>
          <p:cNvPr id="17411" name="Rectangle 3"/>
          <p:cNvSpPr>
            <a:spLocks noGrp="1" noChangeArrowheads="1"/>
          </p:cNvSpPr>
          <p:nvPr>
            <p:ph idx="1"/>
          </p:nvPr>
        </p:nvSpPr>
        <p:spPr/>
        <p:txBody>
          <a:bodyPr/>
          <a:lstStyle/>
          <a:p>
            <a:r>
              <a:rPr lang="en-US" altLang="zh-TW" dirty="0" smtClean="0">
                <a:ea typeface="新細明體" pitchFamily="18" charset="-120"/>
              </a:rPr>
              <a:t>Save data – server side</a:t>
            </a:r>
          </a:p>
          <a:p>
            <a:r>
              <a:rPr lang="en-US" altLang="zh-TW" dirty="0" smtClean="0">
                <a:ea typeface="新細明體" pitchFamily="18" charset="-120"/>
              </a:rPr>
              <a:t>Database (MySQL)</a:t>
            </a:r>
          </a:p>
          <a:p>
            <a:r>
              <a:rPr lang="en-US" altLang="zh-TW" dirty="0" smtClean="0">
                <a:ea typeface="新細明體" pitchFamily="18" charset="-120"/>
              </a:rPr>
              <a:t>?name=</a:t>
            </a:r>
            <a:r>
              <a:rPr lang="en-US" altLang="zh-TW" dirty="0" err="1" smtClean="0">
                <a:ea typeface="新細明體" pitchFamily="18" charset="-120"/>
              </a:rPr>
              <a:t>ray&amp;password</a:t>
            </a:r>
            <a:r>
              <a:rPr lang="en-US" altLang="zh-TW" dirty="0" smtClean="0">
                <a:ea typeface="新細明體" pitchFamily="18" charset="-120"/>
              </a:rPr>
              <a:t>=123</a:t>
            </a:r>
          </a:p>
        </p:txBody>
      </p:sp>
    </p:spTree>
    <p:extLst>
      <p:ext uri="{BB962C8B-B14F-4D97-AF65-F5344CB8AC3E}">
        <p14:creationId xmlns:p14="http://schemas.microsoft.com/office/powerpoint/2010/main" val="2663939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050"/>
          <p:cNvSpPr>
            <a:spLocks noGrp="1" noChangeArrowheads="1"/>
          </p:cNvSpPr>
          <p:nvPr>
            <p:ph type="title"/>
          </p:nvPr>
        </p:nvSpPr>
        <p:spPr/>
        <p:txBody>
          <a:bodyPr/>
          <a:lstStyle/>
          <a:p>
            <a:pPr>
              <a:defRPr/>
            </a:pPr>
            <a:r>
              <a:rPr lang="en-US" altLang="zh-TW" smtClean="0">
                <a:latin typeface="Times New Roman" pitchFamily="18" charset="0"/>
              </a:rPr>
              <a:t>Usage</a:t>
            </a:r>
          </a:p>
        </p:txBody>
      </p:sp>
      <p:sp>
        <p:nvSpPr>
          <p:cNvPr id="19459" name="Rectangle 2051"/>
          <p:cNvSpPr>
            <a:spLocks noGrp="1" noChangeArrowheads="1"/>
          </p:cNvSpPr>
          <p:nvPr>
            <p:ph idx="1"/>
          </p:nvPr>
        </p:nvSpPr>
        <p:spPr/>
        <p:txBody>
          <a:bodyPr/>
          <a:lstStyle/>
          <a:p>
            <a:r>
              <a:rPr lang="en-US" altLang="zh-TW" smtClean="0">
                <a:ea typeface="新細明體" pitchFamily="18" charset="-120"/>
              </a:rPr>
              <a:t>Usually used for collecting data</a:t>
            </a:r>
          </a:p>
          <a:p>
            <a:r>
              <a:rPr lang="en-US" altLang="zh-TW" smtClean="0">
                <a:ea typeface="新細明體" pitchFamily="18" charset="-120"/>
              </a:rPr>
              <a:t>Registration</a:t>
            </a:r>
          </a:p>
          <a:p>
            <a:r>
              <a:rPr lang="en-US" altLang="zh-TW" smtClean="0">
                <a:ea typeface="新細明體" pitchFamily="18" charset="-120"/>
              </a:rPr>
              <a:t>Login</a:t>
            </a:r>
          </a:p>
          <a:p>
            <a:r>
              <a:rPr lang="en-US" altLang="zh-TW" smtClean="0">
                <a:ea typeface="新細明體" pitchFamily="18" charset="-120"/>
              </a:rPr>
              <a:t>Search</a:t>
            </a:r>
          </a:p>
          <a:p>
            <a:r>
              <a:rPr lang="en-US" altLang="zh-TW" smtClean="0">
                <a:ea typeface="新細明體" pitchFamily="18" charset="-120"/>
              </a:rPr>
              <a:t>Guest book</a:t>
            </a:r>
          </a:p>
          <a:p>
            <a:r>
              <a:rPr lang="en-US" altLang="zh-TW" smtClean="0">
                <a:ea typeface="新細明體" pitchFamily="18" charset="-120"/>
              </a:rPr>
              <a:t>Research</a:t>
            </a:r>
          </a:p>
          <a:p>
            <a:r>
              <a:rPr lang="en-US" altLang="zh-TW" smtClean="0">
                <a:ea typeface="新細明體" pitchFamily="18" charset="-120"/>
              </a:rPr>
              <a:t>Vote</a:t>
            </a:r>
          </a:p>
        </p:txBody>
      </p:sp>
    </p:spTree>
    <p:extLst>
      <p:ext uri="{BB962C8B-B14F-4D97-AF65-F5344CB8AC3E}">
        <p14:creationId xmlns:p14="http://schemas.microsoft.com/office/powerpoint/2010/main" val="814471319"/>
      </p:ext>
    </p:extLst>
  </p:cSld>
  <p:clrMapOvr>
    <a:masterClrMapping/>
  </p:clrMapOvr>
  <p:transition>
    <p:check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defRPr/>
            </a:pPr>
            <a:r>
              <a:rPr lang="en-US" altLang="zh-TW" smtClean="0">
                <a:latin typeface="Times New Roman" pitchFamily="18" charset="0"/>
              </a:rPr>
              <a:t>Form components</a:t>
            </a:r>
          </a:p>
        </p:txBody>
      </p:sp>
      <p:sp>
        <p:nvSpPr>
          <p:cNvPr id="18435" name="Rectangle 3"/>
          <p:cNvSpPr>
            <a:spLocks noGrp="1" noChangeArrowheads="1"/>
          </p:cNvSpPr>
          <p:nvPr>
            <p:ph idx="1"/>
          </p:nvPr>
        </p:nvSpPr>
        <p:spPr/>
        <p:txBody>
          <a:bodyPr/>
          <a:lstStyle/>
          <a:p>
            <a:r>
              <a:rPr lang="en-US" altLang="zh-TW" dirty="0">
                <a:ea typeface="新細明體" pitchFamily="18" charset="-120"/>
              </a:rPr>
              <a:t>Text </a:t>
            </a:r>
            <a:r>
              <a:rPr lang="en-US" altLang="zh-TW" dirty="0" smtClean="0">
                <a:ea typeface="新細明體" pitchFamily="18" charset="-120"/>
              </a:rPr>
              <a:t>Fields</a:t>
            </a:r>
            <a:endParaRPr lang="en-US" altLang="zh-TW" dirty="0">
              <a:ea typeface="新細明體" pitchFamily="18" charset="-120"/>
            </a:endParaRPr>
          </a:p>
          <a:p>
            <a:r>
              <a:rPr lang="en-US" altLang="zh-TW" dirty="0" smtClean="0">
                <a:ea typeface="新細明體" pitchFamily="18" charset="-120"/>
              </a:rPr>
              <a:t>Radio buttons</a:t>
            </a:r>
          </a:p>
          <a:p>
            <a:r>
              <a:rPr lang="en-US" altLang="zh-TW" dirty="0" smtClean="0">
                <a:ea typeface="新細明體" pitchFamily="18" charset="-120"/>
              </a:rPr>
              <a:t>Check boxes</a:t>
            </a:r>
          </a:p>
          <a:p>
            <a:r>
              <a:rPr lang="en-US" altLang="zh-TW" dirty="0" smtClean="0">
                <a:ea typeface="新細明體" pitchFamily="18" charset="-120"/>
              </a:rPr>
              <a:t>List/menus</a:t>
            </a:r>
          </a:p>
          <a:p>
            <a:r>
              <a:rPr lang="en-US" altLang="zh-TW" dirty="0" smtClean="0">
                <a:ea typeface="新細明體" pitchFamily="18" charset="-120"/>
              </a:rPr>
              <a:t>Buttons</a:t>
            </a:r>
          </a:p>
          <a:p>
            <a:r>
              <a:rPr lang="en-US" altLang="zh-TW" dirty="0" smtClean="0">
                <a:ea typeface="新細明體" pitchFamily="18" charset="-120"/>
              </a:rPr>
              <a:t>Hidden</a:t>
            </a:r>
          </a:p>
        </p:txBody>
      </p:sp>
    </p:spTree>
    <p:extLst>
      <p:ext uri="{BB962C8B-B14F-4D97-AF65-F5344CB8AC3E}">
        <p14:creationId xmlns:p14="http://schemas.microsoft.com/office/powerpoint/2010/main" val="17336789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defRPr/>
            </a:pPr>
            <a:r>
              <a:rPr lang="en-US" altLang="zh-TW" smtClean="0">
                <a:latin typeface="Times New Roman" pitchFamily="18" charset="0"/>
              </a:rPr>
              <a:t>The First Step</a:t>
            </a:r>
          </a:p>
        </p:txBody>
      </p:sp>
      <p:sp>
        <p:nvSpPr>
          <p:cNvPr id="20483" name="Rectangle 3"/>
          <p:cNvSpPr>
            <a:spLocks noGrp="1" noChangeArrowheads="1"/>
          </p:cNvSpPr>
          <p:nvPr>
            <p:ph idx="1"/>
          </p:nvPr>
        </p:nvSpPr>
        <p:spPr/>
        <p:txBody>
          <a:bodyPr/>
          <a:lstStyle/>
          <a:p>
            <a:r>
              <a:rPr lang="en-US" altLang="zh-TW" dirty="0" smtClean="0">
                <a:ea typeface="新細明體" pitchFamily="18" charset="-120"/>
              </a:rPr>
              <a:t>Tell your computer what to do with your form</a:t>
            </a:r>
          </a:p>
          <a:p>
            <a:r>
              <a:rPr lang="en-US" altLang="zh-TW" dirty="0" smtClean="0">
                <a:ea typeface="新細明體" pitchFamily="18" charset="-120"/>
              </a:rPr>
              <a:t>Insert -&gt; Form -&gt; Form</a:t>
            </a:r>
          </a:p>
          <a:p>
            <a:endParaRPr lang="en-US" altLang="zh-TW" dirty="0" smtClean="0">
              <a:ea typeface="新細明體" pitchFamily="18" charset="-120"/>
            </a:endParaRPr>
          </a:p>
        </p:txBody>
      </p:sp>
    </p:spTree>
    <p:extLst>
      <p:ext uri="{BB962C8B-B14F-4D97-AF65-F5344CB8AC3E}">
        <p14:creationId xmlns:p14="http://schemas.microsoft.com/office/powerpoint/2010/main" val="1948230983"/>
      </p:ext>
    </p:extLst>
  </p:cSld>
  <p:clrMapOvr>
    <a:masterClrMapping/>
  </p:clrMapOvr>
  <p:transition>
    <p:check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ltLang="zh-TW" smtClean="0">
                <a:latin typeface="Times New Roman" pitchFamily="18" charset="0"/>
              </a:rPr>
              <a:t>Text box</a:t>
            </a:r>
          </a:p>
        </p:txBody>
      </p:sp>
      <p:sp>
        <p:nvSpPr>
          <p:cNvPr id="21507" name="Rectangle 3"/>
          <p:cNvSpPr>
            <a:spLocks noGrp="1" noChangeArrowheads="1"/>
          </p:cNvSpPr>
          <p:nvPr>
            <p:ph idx="1"/>
          </p:nvPr>
        </p:nvSpPr>
        <p:spPr/>
        <p:txBody>
          <a:bodyPr>
            <a:normAutofit lnSpcReduction="10000"/>
          </a:bodyPr>
          <a:lstStyle/>
          <a:p>
            <a:r>
              <a:rPr lang="en-US" altLang="zh-TW" dirty="0">
                <a:ea typeface="新細明體" pitchFamily="18" charset="-120"/>
              </a:rPr>
              <a:t>If we do not know what is the availability of the result, we insert a textbox for user to input the data. </a:t>
            </a:r>
          </a:p>
          <a:p>
            <a:r>
              <a:rPr lang="en-US" altLang="zh-TW" dirty="0">
                <a:ea typeface="新細明體" pitchFamily="18" charset="-120"/>
              </a:rPr>
              <a:t>EG. Username, Address, etc..</a:t>
            </a:r>
          </a:p>
          <a:p>
            <a:r>
              <a:rPr lang="en-US" altLang="zh-TW" dirty="0">
                <a:ea typeface="新細明體" pitchFamily="18" charset="-120"/>
              </a:rPr>
              <a:t>Insert -&gt; Form -&gt; Text box</a:t>
            </a:r>
          </a:p>
          <a:p>
            <a:r>
              <a:rPr lang="en-US" altLang="zh-TW" dirty="0">
                <a:ea typeface="新細明體" pitchFamily="18" charset="-120"/>
              </a:rPr>
              <a:t>Set the field name same as the left-hand-side.  EG. username   (lowercase</a:t>
            </a:r>
            <a:r>
              <a:rPr lang="en-US" altLang="zh-TW" dirty="0" smtClean="0">
                <a:ea typeface="新細明體" pitchFamily="18" charset="-120"/>
              </a:rPr>
              <a:t>)</a:t>
            </a:r>
          </a:p>
          <a:p>
            <a:r>
              <a:rPr lang="en-US" altLang="zh-TW" dirty="0">
                <a:ea typeface="新細明體" pitchFamily="18" charset="-120"/>
              </a:rPr>
              <a:t>&lt;input name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username</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type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text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id</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username</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size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20</a:t>
            </a:r>
            <a:r>
              <a:rPr lang="mr-IN" altLang="zh-TW" dirty="0" smtClean="0">
                <a:ea typeface="新細明體" pitchFamily="18" charset="-120"/>
              </a:rPr>
              <a:t>"</a:t>
            </a:r>
            <a:r>
              <a:rPr lang="en-US" altLang="zh-TW" dirty="0" smtClean="0">
                <a:ea typeface="新細明體" pitchFamily="18" charset="-120"/>
              </a:rPr>
              <a:t> </a:t>
            </a:r>
            <a:r>
              <a:rPr lang="en-US" altLang="zh-TW" dirty="0" err="1">
                <a:ea typeface="新細明體" pitchFamily="18" charset="-120"/>
              </a:rPr>
              <a:t>maxlength</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10</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/&gt;</a:t>
            </a:r>
          </a:p>
        </p:txBody>
      </p:sp>
    </p:spTree>
    <p:extLst>
      <p:ext uri="{BB962C8B-B14F-4D97-AF65-F5344CB8AC3E}">
        <p14:creationId xmlns:p14="http://schemas.microsoft.com/office/powerpoint/2010/main" val="635239649"/>
      </p:ext>
    </p:extLst>
  </p:cSld>
  <p:clrMapOvr>
    <a:masterClrMapping/>
  </p:clrMapOvr>
  <p:transition>
    <p:check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ltLang="zh-TW" dirty="0" smtClean="0">
                <a:latin typeface="Times New Roman" pitchFamily="18" charset="0"/>
              </a:rPr>
              <a:t>Password</a:t>
            </a:r>
          </a:p>
        </p:txBody>
      </p:sp>
      <p:sp>
        <p:nvSpPr>
          <p:cNvPr id="22531" name="Rectangle 3"/>
          <p:cNvSpPr>
            <a:spLocks noGrp="1" noChangeArrowheads="1"/>
          </p:cNvSpPr>
          <p:nvPr>
            <p:ph idx="1"/>
          </p:nvPr>
        </p:nvSpPr>
        <p:spPr/>
        <p:txBody>
          <a:bodyPr>
            <a:normAutofit fontScale="92500" lnSpcReduction="20000"/>
          </a:bodyPr>
          <a:lstStyle/>
          <a:p>
            <a:r>
              <a:rPr lang="en-US" altLang="zh-TW" dirty="0">
                <a:ea typeface="新細明體" pitchFamily="18" charset="-120"/>
              </a:rPr>
              <a:t>Since what we typed will be shown on the screen, so we better hide the characters.</a:t>
            </a:r>
          </a:p>
          <a:p>
            <a:r>
              <a:rPr lang="en-US" altLang="zh-TW" dirty="0">
                <a:ea typeface="新細明體" pitchFamily="18" charset="-120"/>
              </a:rPr>
              <a:t>EG. Yahoo mail.</a:t>
            </a:r>
          </a:p>
          <a:p>
            <a:r>
              <a:rPr lang="en-US" altLang="zh-TW" dirty="0">
                <a:ea typeface="新細明體" pitchFamily="18" charset="-120"/>
              </a:rPr>
              <a:t>Insert -&gt; Form -&gt; Text box</a:t>
            </a:r>
          </a:p>
          <a:p>
            <a:r>
              <a:rPr lang="en-US" altLang="zh-TW" dirty="0">
                <a:ea typeface="新細明體" pitchFamily="18" charset="-120"/>
              </a:rPr>
              <a:t>Type: password</a:t>
            </a:r>
          </a:p>
          <a:p>
            <a:r>
              <a:rPr lang="en-US" altLang="zh-TW" dirty="0">
                <a:ea typeface="新細明體" pitchFamily="18" charset="-120"/>
              </a:rPr>
              <a:t>Set the field name same as the left-hand-side.  EG. password   (lowercase</a:t>
            </a:r>
            <a:r>
              <a:rPr lang="en-US" altLang="zh-TW" dirty="0" smtClean="0">
                <a:ea typeface="新細明體" pitchFamily="18" charset="-120"/>
              </a:rPr>
              <a:t>)</a:t>
            </a:r>
          </a:p>
          <a:p>
            <a:r>
              <a:rPr lang="en-US" altLang="zh-TW" dirty="0">
                <a:ea typeface="新細明體" pitchFamily="18" charset="-120"/>
              </a:rPr>
              <a:t>&lt;input name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password</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type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password</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id</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password</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size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20</a:t>
            </a:r>
            <a:r>
              <a:rPr lang="mr-IN" altLang="zh-TW" dirty="0" smtClean="0">
                <a:ea typeface="新細明體" pitchFamily="18" charset="-120"/>
              </a:rPr>
              <a:t>"</a:t>
            </a:r>
            <a:r>
              <a:rPr lang="en-US" altLang="zh-TW" dirty="0" smtClean="0">
                <a:ea typeface="新細明體" pitchFamily="18" charset="-120"/>
              </a:rPr>
              <a:t> </a:t>
            </a:r>
            <a:r>
              <a:rPr lang="en-US" altLang="zh-TW" dirty="0" err="1">
                <a:ea typeface="新細明體" pitchFamily="18" charset="-120"/>
              </a:rPr>
              <a:t>maxlength</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10</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/&gt;</a:t>
            </a:r>
            <a:endParaRPr lang="en-US" altLang="zh-TW" dirty="0" smtClean="0">
              <a:ea typeface="新細明體" pitchFamily="18" charset="-120"/>
            </a:endParaRPr>
          </a:p>
          <a:p>
            <a:endParaRPr lang="en-US" altLang="zh-TW" dirty="0" smtClean="0">
              <a:ea typeface="新細明體" pitchFamily="18" charset="-120"/>
            </a:endParaRPr>
          </a:p>
          <a:p>
            <a:endParaRPr lang="en-US" altLang="zh-TW" dirty="0">
              <a:ea typeface="新細明體" pitchFamily="18" charset="-120"/>
            </a:endParaRPr>
          </a:p>
          <a:p>
            <a:pPr>
              <a:lnSpc>
                <a:spcPct val="80000"/>
              </a:lnSpc>
            </a:pPr>
            <a:endParaRPr lang="en-US" altLang="zh-TW" dirty="0" smtClean="0">
              <a:ea typeface="新細明體" pitchFamily="18" charset="-120"/>
            </a:endParaRPr>
          </a:p>
        </p:txBody>
      </p:sp>
    </p:spTree>
    <p:extLst>
      <p:ext uri="{BB962C8B-B14F-4D97-AF65-F5344CB8AC3E}">
        <p14:creationId xmlns:p14="http://schemas.microsoft.com/office/powerpoint/2010/main" val="795215955"/>
      </p:ext>
    </p:extLst>
  </p:cSld>
  <p:clrMapOvr>
    <a:masterClrMapping/>
  </p:clrMapOvr>
  <p:transition>
    <p:check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ltLang="zh-TW" dirty="0" smtClean="0">
                <a:latin typeface="Times New Roman" pitchFamily="18" charset="0"/>
              </a:rPr>
              <a:t>Text Area - comment</a:t>
            </a:r>
          </a:p>
        </p:txBody>
      </p:sp>
      <p:sp>
        <p:nvSpPr>
          <p:cNvPr id="23555" name="Rectangle 3"/>
          <p:cNvSpPr>
            <a:spLocks noGrp="1" noChangeArrowheads="1"/>
          </p:cNvSpPr>
          <p:nvPr>
            <p:ph idx="1"/>
          </p:nvPr>
        </p:nvSpPr>
        <p:spPr/>
        <p:txBody>
          <a:bodyPr>
            <a:noAutofit/>
          </a:bodyPr>
          <a:lstStyle/>
          <a:p>
            <a:r>
              <a:rPr lang="en-US" altLang="zh-TW" dirty="0">
                <a:ea typeface="新細明體" pitchFamily="18" charset="-120"/>
              </a:rPr>
              <a:t>two types of controls that allow users to input text. INPUT element creates a single-line input control and the TEXTAREA element creates a multi-line input control</a:t>
            </a:r>
          </a:p>
          <a:p>
            <a:r>
              <a:rPr lang="en-US" altLang="zh-TW" dirty="0" smtClean="0">
                <a:ea typeface="新細明體" pitchFamily="18" charset="-120"/>
              </a:rPr>
              <a:t>&lt;</a:t>
            </a:r>
            <a:r>
              <a:rPr lang="en-US" altLang="zh-TW" dirty="0" err="1" smtClean="0">
                <a:ea typeface="新細明體" pitchFamily="18" charset="-120"/>
              </a:rPr>
              <a:t>textarea</a:t>
            </a:r>
            <a:r>
              <a:rPr lang="en-US" altLang="zh-TW" dirty="0" smtClean="0">
                <a:ea typeface="新細明體" pitchFamily="18" charset="-120"/>
              </a:rPr>
              <a:t> name=</a:t>
            </a:r>
            <a:r>
              <a:rPr lang="mr-IN" altLang="zh-TW" dirty="0" smtClean="0">
                <a:ea typeface="新細明體" pitchFamily="18" charset="-120"/>
              </a:rPr>
              <a:t>"</a:t>
            </a:r>
            <a:r>
              <a:rPr lang="en-US" altLang="zh-TW" dirty="0" smtClean="0">
                <a:ea typeface="新細明體" pitchFamily="18" charset="-120"/>
              </a:rPr>
              <a:t>comment</a:t>
            </a:r>
            <a:r>
              <a:rPr lang="mr-IN" altLang="zh-TW" dirty="0" smtClean="0">
                <a:ea typeface="新細明體" pitchFamily="18" charset="-120"/>
              </a:rPr>
              <a:t>"</a:t>
            </a:r>
            <a:r>
              <a:rPr lang="en-US" altLang="zh-TW" dirty="0" smtClean="0">
                <a:ea typeface="新細明體" pitchFamily="18" charset="-120"/>
              </a:rPr>
              <a:t> rows=6 cols=40&gt;default words &lt;/</a:t>
            </a:r>
            <a:r>
              <a:rPr lang="en-US" altLang="zh-TW" dirty="0" err="1" smtClean="0">
                <a:ea typeface="新細明體" pitchFamily="18" charset="-120"/>
              </a:rPr>
              <a:t>textarea</a:t>
            </a:r>
            <a:r>
              <a:rPr lang="en-US" altLang="zh-TW" dirty="0" smtClean="0">
                <a:ea typeface="新細明體" pitchFamily="18" charset="-120"/>
              </a:rPr>
              <a:t>&gt;</a:t>
            </a:r>
            <a:endParaRPr lang="en-US" altLang="zh-TW" dirty="0">
              <a:ea typeface="新細明體" pitchFamily="18" charset="-120"/>
            </a:endParaRPr>
          </a:p>
        </p:txBody>
      </p:sp>
    </p:spTree>
    <p:extLst>
      <p:ext uri="{BB962C8B-B14F-4D97-AF65-F5344CB8AC3E}">
        <p14:creationId xmlns:p14="http://schemas.microsoft.com/office/powerpoint/2010/main" val="175418408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eaLnBrk="1" hangingPunct="1">
              <a:defRPr/>
            </a:pPr>
            <a:r>
              <a:rPr lang="en-US" altLang="zh-TW" smtClean="0">
                <a:latin typeface="Times New Roman" pitchFamily="18" charset="0"/>
                <a:ea typeface="新細明體" pitchFamily="18" charset="-120"/>
              </a:rPr>
              <a:t>Overview</a:t>
            </a:r>
            <a:endParaRPr lang="en-US" altLang="zh-TW" smtClean="0">
              <a:ea typeface="新細明體" pitchFamily="18" charset="-120"/>
            </a:endParaRPr>
          </a:p>
        </p:txBody>
      </p:sp>
      <p:sp>
        <p:nvSpPr>
          <p:cNvPr id="14339" name="Rectangle 3"/>
          <p:cNvSpPr>
            <a:spLocks noGrp="1" noChangeArrowheads="1"/>
          </p:cNvSpPr>
          <p:nvPr>
            <p:ph idx="1"/>
          </p:nvPr>
        </p:nvSpPr>
        <p:spPr/>
        <p:txBody>
          <a:bodyPr/>
          <a:lstStyle/>
          <a:p>
            <a:pPr eaLnBrk="1" hangingPunct="1"/>
            <a:r>
              <a:rPr lang="en-US" altLang="zh-TW" smtClean="0">
                <a:ea typeface="新細明體" pitchFamily="18" charset="-120"/>
              </a:rPr>
              <a:t>What is a form</a:t>
            </a:r>
          </a:p>
          <a:p>
            <a:pPr eaLnBrk="1" hangingPunct="1"/>
            <a:r>
              <a:rPr lang="en-US" altLang="zh-TW" smtClean="0">
                <a:ea typeface="新細明體" pitchFamily="18" charset="-120"/>
              </a:rPr>
              <a:t>How to create a form</a:t>
            </a:r>
          </a:p>
          <a:p>
            <a:pPr eaLnBrk="1" hangingPunct="1"/>
            <a:r>
              <a:rPr lang="en-US" altLang="zh-TW" smtClean="0">
                <a:ea typeface="新細明體" pitchFamily="18" charset="-120"/>
              </a:rPr>
              <a:t>Getting input from users</a:t>
            </a:r>
          </a:p>
          <a:p>
            <a:pPr eaLnBrk="1" hangingPunct="1"/>
            <a:r>
              <a:rPr lang="en-US" altLang="zh-TW" smtClean="0">
                <a:ea typeface="新細明體" pitchFamily="18" charset="-120"/>
              </a:rPr>
              <a:t>Generate a result</a:t>
            </a:r>
          </a:p>
        </p:txBody>
      </p:sp>
    </p:spTree>
    <p:extLst>
      <p:ext uri="{BB962C8B-B14F-4D97-AF65-F5344CB8AC3E}">
        <p14:creationId xmlns:p14="http://schemas.microsoft.com/office/powerpoint/2010/main" val="1943273119"/>
      </p:ext>
    </p:extLst>
  </p:cSld>
  <p:clrMapOvr>
    <a:masterClrMapping/>
  </p:clrMapOvr>
  <p:transition>
    <p:check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altLang="zh-TW" smtClean="0">
                <a:latin typeface="Times New Roman" pitchFamily="18" charset="0"/>
              </a:rPr>
              <a:t>Radio buttons</a:t>
            </a:r>
          </a:p>
        </p:txBody>
      </p:sp>
      <p:sp>
        <p:nvSpPr>
          <p:cNvPr id="25603" name="Rectangle 3"/>
          <p:cNvSpPr>
            <a:spLocks noGrp="1" noChangeArrowheads="1"/>
          </p:cNvSpPr>
          <p:nvPr>
            <p:ph idx="1"/>
          </p:nvPr>
        </p:nvSpPr>
        <p:spPr/>
        <p:txBody>
          <a:bodyPr>
            <a:normAutofit/>
          </a:bodyPr>
          <a:lstStyle/>
          <a:p>
            <a:r>
              <a:rPr lang="en-US" altLang="zh-TW" dirty="0">
                <a:ea typeface="新細明體" pitchFamily="18" charset="-120"/>
              </a:rPr>
              <a:t>They are on/off circle switches that may be toggled by the user</a:t>
            </a:r>
          </a:p>
          <a:p>
            <a:r>
              <a:rPr lang="en-US" altLang="zh-TW" dirty="0">
                <a:ea typeface="新細明體" pitchFamily="18" charset="-120"/>
              </a:rPr>
              <a:t>They are mutually exclusive: when one is switched </a:t>
            </a:r>
            <a:r>
              <a:rPr lang="mr-IN" altLang="zh-TW" dirty="0" smtClean="0">
                <a:ea typeface="新細明體" pitchFamily="18" charset="-120"/>
              </a:rPr>
              <a:t>"</a:t>
            </a:r>
            <a:r>
              <a:rPr lang="en-US" altLang="zh-TW" dirty="0" smtClean="0">
                <a:ea typeface="新細明體" pitchFamily="18" charset="-120"/>
              </a:rPr>
              <a:t>on</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all others with the same name are switched </a:t>
            </a:r>
            <a:r>
              <a:rPr lang="mr-IN" altLang="zh-TW" dirty="0" smtClean="0">
                <a:ea typeface="新細明體" pitchFamily="18" charset="-120"/>
              </a:rPr>
              <a:t>"</a:t>
            </a:r>
            <a:r>
              <a:rPr lang="en-US" altLang="zh-TW" dirty="0" smtClean="0">
                <a:ea typeface="新細明體" pitchFamily="18" charset="-120"/>
              </a:rPr>
              <a:t>off</a:t>
            </a:r>
            <a:r>
              <a:rPr lang="mr-IN" altLang="zh-TW" dirty="0" smtClean="0">
                <a:ea typeface="新細明體" pitchFamily="18" charset="-120"/>
              </a:rPr>
              <a:t>"</a:t>
            </a:r>
            <a:r>
              <a:rPr lang="en-US" altLang="zh-TW" dirty="0" smtClean="0">
                <a:ea typeface="新細明體" pitchFamily="18" charset="-120"/>
              </a:rPr>
              <a:t> </a:t>
            </a:r>
            <a:endParaRPr lang="en-US" altLang="zh-TW" dirty="0">
              <a:ea typeface="新細明體" pitchFamily="18" charset="-120"/>
            </a:endParaRPr>
          </a:p>
          <a:p>
            <a:r>
              <a:rPr lang="en-US" altLang="zh-TW" dirty="0">
                <a:ea typeface="新細明體" pitchFamily="18" charset="-120"/>
              </a:rPr>
              <a:t>Since user usually select from more than one, </a:t>
            </a:r>
          </a:p>
          <a:p>
            <a:r>
              <a:rPr lang="en-US" altLang="zh-TW" dirty="0" smtClean="0">
                <a:ea typeface="新細明體" pitchFamily="18" charset="-120"/>
              </a:rPr>
              <a:t>&lt;input type=</a:t>
            </a:r>
            <a:r>
              <a:rPr lang="mr-IN" altLang="zh-TW" dirty="0" smtClean="0">
                <a:ea typeface="新細明體" pitchFamily="18" charset="-120"/>
              </a:rPr>
              <a:t>"</a:t>
            </a:r>
            <a:r>
              <a:rPr lang="en-US" altLang="zh-TW" dirty="0" smtClean="0">
                <a:ea typeface="新細明體" pitchFamily="18" charset="-120"/>
              </a:rPr>
              <a:t>radio</a:t>
            </a:r>
            <a:r>
              <a:rPr lang="mr-IN" altLang="zh-TW" dirty="0" smtClean="0">
                <a:ea typeface="新細明體" pitchFamily="18" charset="-120"/>
              </a:rPr>
              <a:t>"</a:t>
            </a:r>
            <a:r>
              <a:rPr lang="en-US" altLang="zh-TW" dirty="0" smtClean="0">
                <a:ea typeface="新細明體" pitchFamily="18" charset="-120"/>
              </a:rPr>
              <a:t> name=</a:t>
            </a:r>
            <a:r>
              <a:rPr lang="mr-IN" altLang="zh-TW" dirty="0" smtClean="0">
                <a:ea typeface="新細明體" pitchFamily="18" charset="-120"/>
              </a:rPr>
              <a:t>"</a:t>
            </a:r>
            <a:r>
              <a:rPr lang="en-US" altLang="zh-TW" dirty="0" smtClean="0">
                <a:ea typeface="新細明體" pitchFamily="18" charset="-120"/>
              </a:rPr>
              <a:t>radio group name</a:t>
            </a:r>
            <a:r>
              <a:rPr lang="mr-IN" altLang="zh-TW" dirty="0" smtClean="0">
                <a:ea typeface="新細明體" pitchFamily="18" charset="-120"/>
              </a:rPr>
              <a:t>"</a:t>
            </a:r>
            <a:r>
              <a:rPr lang="en-US" altLang="zh-TW" dirty="0" smtClean="0">
                <a:ea typeface="新細明體" pitchFamily="18" charset="-120"/>
              </a:rPr>
              <a:t> value=</a:t>
            </a:r>
            <a:r>
              <a:rPr lang="mr-IN" altLang="zh-TW" dirty="0" smtClean="0">
                <a:ea typeface="新細明體" pitchFamily="18" charset="-120"/>
              </a:rPr>
              <a:t>"</a:t>
            </a:r>
            <a:r>
              <a:rPr lang="en-US" altLang="zh-TW" dirty="0" smtClean="0">
                <a:ea typeface="新細明體" pitchFamily="18" charset="-120"/>
              </a:rPr>
              <a:t>button name</a:t>
            </a:r>
            <a:r>
              <a:rPr lang="mr-IN" altLang="zh-TW" dirty="0" smtClean="0">
                <a:ea typeface="新細明體" pitchFamily="18" charset="-120"/>
              </a:rPr>
              <a:t>"</a:t>
            </a:r>
            <a:r>
              <a:rPr lang="en-US" altLang="zh-TW" dirty="0" smtClean="0">
                <a:ea typeface="新細明體" pitchFamily="18" charset="-120"/>
              </a:rPr>
              <a:t>&gt;</a:t>
            </a:r>
            <a:endParaRPr lang="en-US" altLang="zh-TW" dirty="0">
              <a:ea typeface="新細明體" pitchFamily="18" charset="-120"/>
            </a:endParaRPr>
          </a:p>
        </p:txBody>
      </p:sp>
    </p:spTree>
    <p:extLst>
      <p:ext uri="{BB962C8B-B14F-4D97-AF65-F5344CB8AC3E}">
        <p14:creationId xmlns:p14="http://schemas.microsoft.com/office/powerpoint/2010/main" val="1435338796"/>
      </p:ext>
    </p:extLst>
  </p:cSld>
  <p:clrMapOvr>
    <a:masterClrMapping/>
  </p:clrMapOvr>
  <p:transition>
    <p:check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defRPr/>
            </a:pPr>
            <a:r>
              <a:rPr lang="en-US" altLang="zh-TW" smtClean="0">
                <a:latin typeface="Times New Roman" pitchFamily="18" charset="0"/>
              </a:rPr>
              <a:t>Radio buttons story</a:t>
            </a:r>
          </a:p>
        </p:txBody>
      </p:sp>
      <p:sp>
        <p:nvSpPr>
          <p:cNvPr id="26627" name="Rectangle 3"/>
          <p:cNvSpPr>
            <a:spLocks noGrp="1" noChangeArrowheads="1"/>
          </p:cNvSpPr>
          <p:nvPr>
            <p:ph idx="1"/>
          </p:nvPr>
        </p:nvSpPr>
        <p:spPr/>
        <p:txBody>
          <a:bodyPr>
            <a:normAutofit/>
          </a:bodyPr>
          <a:lstStyle/>
          <a:p>
            <a:r>
              <a:rPr lang="en-US" altLang="zh-TW" dirty="0">
                <a:ea typeface="新細明體" pitchFamily="18" charset="-120"/>
              </a:rPr>
              <a:t>But why are they called radio buttons?!</a:t>
            </a:r>
          </a:p>
          <a:p>
            <a:r>
              <a:rPr lang="en-US" altLang="zh-TW" dirty="0">
                <a:ea typeface="新細明體" pitchFamily="18" charset="-120"/>
              </a:rPr>
              <a:t>The reason is that they act as the radio buttons used in older car radios. When you pushed one, the dial moved. When you pushed another, the first choice was dropped and the dial moved again.</a:t>
            </a:r>
          </a:p>
        </p:txBody>
      </p:sp>
    </p:spTree>
    <p:extLst>
      <p:ext uri="{BB962C8B-B14F-4D97-AF65-F5344CB8AC3E}">
        <p14:creationId xmlns:p14="http://schemas.microsoft.com/office/powerpoint/2010/main" val="991955574"/>
      </p:ext>
    </p:extLst>
  </p:cSld>
  <p:clrMapOvr>
    <a:masterClrMapping/>
  </p:clrMapOvr>
  <p:transition>
    <p:check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defRPr/>
            </a:pPr>
            <a:r>
              <a:rPr lang="en-US" altLang="zh-TW" smtClean="0">
                <a:latin typeface="Times New Roman" pitchFamily="18" charset="0"/>
              </a:rPr>
              <a:t>Checkboxes</a:t>
            </a:r>
          </a:p>
        </p:txBody>
      </p:sp>
      <p:sp>
        <p:nvSpPr>
          <p:cNvPr id="27651" name="Rectangle 3"/>
          <p:cNvSpPr>
            <a:spLocks noGrp="1" noChangeArrowheads="1"/>
          </p:cNvSpPr>
          <p:nvPr>
            <p:ph idx="1"/>
          </p:nvPr>
        </p:nvSpPr>
        <p:spPr/>
        <p:txBody>
          <a:bodyPr/>
          <a:lstStyle/>
          <a:p>
            <a:r>
              <a:rPr lang="en-US" altLang="zh-TW" dirty="0" smtClean="0">
                <a:ea typeface="新細明體" pitchFamily="18" charset="-120"/>
              </a:rPr>
              <a:t>They are on/off square switches that may be toggled by the user</a:t>
            </a:r>
          </a:p>
          <a:p>
            <a:r>
              <a:rPr lang="en-US" altLang="zh-TW" dirty="0" smtClean="0">
                <a:ea typeface="新細明體" pitchFamily="18" charset="-120"/>
              </a:rPr>
              <a:t>Only </a:t>
            </a:r>
            <a:r>
              <a:rPr lang="mr-IN" altLang="zh-TW" dirty="0" smtClean="0">
                <a:ea typeface="新細明體" pitchFamily="18" charset="-120"/>
              </a:rPr>
              <a:t>"</a:t>
            </a:r>
            <a:r>
              <a:rPr lang="en-US" altLang="zh-TW" dirty="0" smtClean="0">
                <a:ea typeface="新細明體" pitchFamily="18" charset="-120"/>
              </a:rPr>
              <a:t>on</a:t>
            </a:r>
            <a:r>
              <a:rPr lang="mr-IN" altLang="zh-TW" dirty="0" smtClean="0">
                <a:ea typeface="新細明體" pitchFamily="18" charset="-120"/>
              </a:rPr>
              <a:t>"</a:t>
            </a:r>
            <a:r>
              <a:rPr lang="en-US" altLang="zh-TW" dirty="0" smtClean="0">
                <a:ea typeface="新細明體" pitchFamily="18" charset="-120"/>
              </a:rPr>
              <a:t> checkbox controls can become successful</a:t>
            </a:r>
          </a:p>
          <a:p>
            <a:r>
              <a:rPr lang="en-US" altLang="zh-TW" dirty="0" smtClean="0">
                <a:ea typeface="新細明體" pitchFamily="18" charset="-120"/>
              </a:rPr>
              <a:t>Allow users to select several values for the same property</a:t>
            </a:r>
          </a:p>
          <a:p>
            <a:r>
              <a:rPr lang="en-US" altLang="zh-TW" dirty="0" smtClean="0">
                <a:ea typeface="新細明體" pitchFamily="18" charset="-120"/>
              </a:rPr>
              <a:t>&lt;input type=</a:t>
            </a:r>
            <a:r>
              <a:rPr lang="mr-IN" altLang="zh-TW" dirty="0" smtClean="0">
                <a:ea typeface="新細明體" pitchFamily="18" charset="-120"/>
              </a:rPr>
              <a:t>"</a:t>
            </a:r>
            <a:r>
              <a:rPr lang="en-US" altLang="zh-TW" dirty="0" smtClean="0">
                <a:ea typeface="新細明體" pitchFamily="18" charset="-120"/>
              </a:rPr>
              <a:t>checkbox</a:t>
            </a:r>
            <a:r>
              <a:rPr lang="mr-IN" altLang="zh-TW" dirty="0" smtClean="0">
                <a:ea typeface="新細明體" pitchFamily="18" charset="-120"/>
              </a:rPr>
              <a:t>"</a:t>
            </a:r>
            <a:r>
              <a:rPr lang="en-US" altLang="zh-TW" dirty="0" smtClean="0">
                <a:ea typeface="新細明體" pitchFamily="18" charset="-120"/>
              </a:rPr>
              <a:t> name=</a:t>
            </a:r>
            <a:r>
              <a:rPr lang="mr-IN" altLang="zh-TW" dirty="0" smtClean="0">
                <a:ea typeface="新細明體" pitchFamily="18" charset="-120"/>
              </a:rPr>
              <a:t>"</a:t>
            </a:r>
            <a:r>
              <a:rPr lang="en-US" altLang="zh-TW" dirty="0" smtClean="0">
                <a:ea typeface="新細明體" pitchFamily="18" charset="-120"/>
              </a:rPr>
              <a:t>name</a:t>
            </a:r>
            <a:r>
              <a:rPr lang="mr-IN" altLang="zh-TW" dirty="0" smtClean="0">
                <a:ea typeface="新細明體" pitchFamily="18" charset="-120"/>
              </a:rPr>
              <a:t>"</a:t>
            </a:r>
            <a:r>
              <a:rPr lang="en-US" altLang="zh-TW" dirty="0" smtClean="0">
                <a:ea typeface="新細明體" pitchFamily="18" charset="-120"/>
              </a:rPr>
              <a:t> value=</a:t>
            </a:r>
            <a:r>
              <a:rPr lang="mr-IN" altLang="zh-TW" dirty="0" smtClean="0">
                <a:ea typeface="新細明體" pitchFamily="18" charset="-120"/>
              </a:rPr>
              <a:t>"</a:t>
            </a:r>
            <a:r>
              <a:rPr lang="en-US" altLang="zh-TW" dirty="0" smtClean="0">
                <a:ea typeface="新細明體" pitchFamily="18" charset="-120"/>
              </a:rPr>
              <a:t>button name</a:t>
            </a:r>
            <a:r>
              <a:rPr lang="mr-IN" altLang="zh-TW" dirty="0" smtClean="0">
                <a:ea typeface="新細明體" pitchFamily="18" charset="-120"/>
              </a:rPr>
              <a:t>"</a:t>
            </a:r>
            <a:r>
              <a:rPr lang="en-US" altLang="zh-TW" dirty="0" smtClean="0">
                <a:ea typeface="新細明體" pitchFamily="18" charset="-120"/>
              </a:rPr>
              <a:t>&gt;</a:t>
            </a:r>
          </a:p>
        </p:txBody>
      </p:sp>
    </p:spTree>
    <p:extLst>
      <p:ext uri="{BB962C8B-B14F-4D97-AF65-F5344CB8AC3E}">
        <p14:creationId xmlns:p14="http://schemas.microsoft.com/office/powerpoint/2010/main" val="301173552"/>
      </p:ext>
    </p:extLst>
  </p:cSld>
  <p:clrMapOvr>
    <a:masterClrMapping/>
  </p:clrMapOvr>
  <p:transition>
    <p:check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altLang="zh-TW" dirty="0" smtClean="0">
                <a:latin typeface="Times New Roman" pitchFamily="18" charset="0"/>
              </a:rPr>
              <a:t>Select (Menu/List)</a:t>
            </a:r>
          </a:p>
        </p:txBody>
      </p:sp>
      <p:sp>
        <p:nvSpPr>
          <p:cNvPr id="28675" name="Rectangle 3"/>
          <p:cNvSpPr>
            <a:spLocks noGrp="1" noChangeArrowheads="1"/>
          </p:cNvSpPr>
          <p:nvPr>
            <p:ph idx="1"/>
          </p:nvPr>
        </p:nvSpPr>
        <p:spPr/>
        <p:txBody>
          <a:bodyPr/>
          <a:lstStyle/>
          <a:p>
            <a:pPr>
              <a:lnSpc>
                <a:spcPct val="80000"/>
              </a:lnSpc>
            </a:pPr>
            <a:r>
              <a:rPr lang="en-US" altLang="zh-TW" dirty="0" smtClean="0">
                <a:ea typeface="新細明體" pitchFamily="18" charset="-120"/>
              </a:rPr>
              <a:t>Menus offer users options from which to choose where the choices are too long to display in a browser</a:t>
            </a:r>
          </a:p>
          <a:p>
            <a:pPr>
              <a:lnSpc>
                <a:spcPct val="80000"/>
              </a:lnSpc>
            </a:pPr>
            <a:r>
              <a:rPr lang="en-US" altLang="zh-TW" dirty="0" smtClean="0">
                <a:ea typeface="新細明體" pitchFamily="18" charset="-120"/>
              </a:rPr>
              <a:t>Two types of menus – pull down menu, list menu</a:t>
            </a:r>
          </a:p>
          <a:p>
            <a:pPr>
              <a:lnSpc>
                <a:spcPct val="80000"/>
              </a:lnSpc>
            </a:pPr>
            <a:r>
              <a:rPr lang="en-US" altLang="zh-TW" dirty="0" smtClean="0">
                <a:ea typeface="新細明體" pitchFamily="18" charset="-120"/>
              </a:rPr>
              <a:t>Pull down menu – select one from a drop list</a:t>
            </a:r>
          </a:p>
          <a:p>
            <a:pPr>
              <a:lnSpc>
                <a:spcPct val="80000"/>
              </a:lnSpc>
            </a:pPr>
            <a:r>
              <a:rPr lang="en-US" altLang="zh-TW" dirty="0" smtClean="0">
                <a:ea typeface="新細明體" pitchFamily="18" charset="-120"/>
              </a:rPr>
              <a:t>List menu – select one or multiple items from a list menu.  By pressing Ctrl key, you can select multiple selection</a:t>
            </a:r>
          </a:p>
        </p:txBody>
      </p:sp>
    </p:spTree>
    <p:extLst>
      <p:ext uri="{BB962C8B-B14F-4D97-AF65-F5344CB8AC3E}">
        <p14:creationId xmlns:p14="http://schemas.microsoft.com/office/powerpoint/2010/main" val="1883989254"/>
      </p:ext>
    </p:extLst>
  </p:cSld>
  <p:clrMapOvr>
    <a:masterClrMapping/>
  </p:clrMapOvr>
  <p:transition>
    <p:check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defRPr/>
            </a:pPr>
            <a:r>
              <a:rPr lang="en-US" altLang="zh-TW" smtClean="0">
                <a:latin typeface="Times New Roman" pitchFamily="18" charset="0"/>
              </a:rPr>
              <a:t>Menu example</a:t>
            </a:r>
          </a:p>
        </p:txBody>
      </p:sp>
      <p:sp>
        <p:nvSpPr>
          <p:cNvPr id="29699" name="Rectangle 3"/>
          <p:cNvSpPr>
            <a:spLocks noGrp="1" noChangeArrowheads="1"/>
          </p:cNvSpPr>
          <p:nvPr>
            <p:ph idx="1"/>
          </p:nvPr>
        </p:nvSpPr>
        <p:spPr/>
        <p:txBody>
          <a:bodyPr/>
          <a:lstStyle/>
          <a:p>
            <a:pPr>
              <a:lnSpc>
                <a:spcPct val="80000"/>
              </a:lnSpc>
            </a:pPr>
            <a:r>
              <a:rPr lang="en-US" altLang="zh-TW" sz="2800" dirty="0">
                <a:ea typeface="新細明體" pitchFamily="18" charset="-120"/>
              </a:rPr>
              <a:t>&lt;select name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smtClean="0">
                <a:ea typeface="新細明體" pitchFamily="18" charset="-120"/>
              </a:rPr>
              <a:t>country</a:t>
            </a:r>
            <a:r>
              <a:rPr lang="mr-IN" altLang="zh-TW" sz="2800" dirty="0" smtClean="0">
                <a:ea typeface="新細明體" pitchFamily="18" charset="-120"/>
              </a:rPr>
              <a:t>"</a:t>
            </a:r>
            <a:r>
              <a:rPr lang="en-US" altLang="zh-TW" sz="2800" dirty="0" smtClean="0">
                <a:ea typeface="新細明體" pitchFamily="18" charset="-120"/>
              </a:rPr>
              <a:t> </a:t>
            </a:r>
            <a:r>
              <a:rPr lang="en-US" altLang="zh-TW" sz="2800" dirty="0">
                <a:ea typeface="新細明體" pitchFamily="18" charset="-120"/>
              </a:rPr>
              <a:t>id</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smtClean="0">
                <a:ea typeface="新細明體" pitchFamily="18" charset="-120"/>
              </a:rPr>
              <a:t>country</a:t>
            </a:r>
            <a:r>
              <a:rPr lang="mr-IN" altLang="zh-TW" sz="2800" dirty="0" smtClean="0">
                <a:ea typeface="新細明體" pitchFamily="18" charset="-120"/>
              </a:rPr>
              <a:t>"</a:t>
            </a:r>
            <a:r>
              <a:rPr lang="en-US" altLang="zh-TW" sz="2800" dirty="0" smtClean="0">
                <a:ea typeface="新細明體" pitchFamily="18" charset="-120"/>
              </a:rPr>
              <a:t>&gt;</a:t>
            </a:r>
            <a:endParaRPr lang="en-US" altLang="zh-TW" sz="2800" dirty="0">
              <a:ea typeface="新細明體" pitchFamily="18" charset="-120"/>
            </a:endParaRPr>
          </a:p>
          <a:p>
            <a:pPr>
              <a:lnSpc>
                <a:spcPct val="80000"/>
              </a:lnSpc>
            </a:pPr>
            <a:r>
              <a:rPr lang="en-US" altLang="zh-TW" sz="2800" dirty="0">
                <a:ea typeface="新細明體" pitchFamily="18" charset="-120"/>
              </a:rPr>
              <a:t>      &lt;option selected</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smtClean="0">
                <a:ea typeface="新細明體" pitchFamily="18" charset="-120"/>
              </a:rPr>
              <a:t>selected</a:t>
            </a:r>
            <a:r>
              <a:rPr lang="mr-IN" altLang="zh-TW" sz="2800" dirty="0" smtClean="0">
                <a:ea typeface="新細明體" pitchFamily="18" charset="-120"/>
              </a:rPr>
              <a:t>"</a:t>
            </a:r>
            <a:r>
              <a:rPr lang="en-US" altLang="zh-TW" sz="2800" dirty="0" smtClean="0">
                <a:ea typeface="新細明體" pitchFamily="18" charset="-120"/>
              </a:rPr>
              <a:t>&gt; </a:t>
            </a:r>
            <a:r>
              <a:rPr lang="en-US" altLang="zh-TW" sz="2800" dirty="0">
                <a:ea typeface="新細明體" pitchFamily="18" charset="-120"/>
              </a:rPr>
              <a:t>&lt;/option&gt;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hk</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Hong Kong&lt;/option&gt;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smtClean="0">
                <a:ea typeface="新細明體" pitchFamily="18" charset="-120"/>
              </a:rPr>
              <a:t>us</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United State&lt;/option&gt;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tw</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Taiwan&lt;/option&gt;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cn</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China&lt;/option&gt;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kr</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Korea&lt;/option&gt;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jp</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Japan&lt;/option&gt;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mo</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Macau&lt;/option&gt;</a:t>
            </a:r>
          </a:p>
          <a:p>
            <a:pPr>
              <a:lnSpc>
                <a:spcPct val="80000"/>
              </a:lnSpc>
            </a:pPr>
            <a:r>
              <a:rPr lang="en-US" altLang="zh-TW" sz="2800" dirty="0">
                <a:ea typeface="新細明體" pitchFamily="18" charset="-120"/>
              </a:rPr>
              <a:t>    &lt;/select&gt;</a:t>
            </a:r>
            <a:endParaRPr lang="en-US" altLang="zh-TW" sz="2800" dirty="0" smtClean="0">
              <a:ea typeface="新細明體" pitchFamily="18" charset="-120"/>
            </a:endParaRPr>
          </a:p>
        </p:txBody>
      </p:sp>
    </p:spTree>
    <p:extLst>
      <p:ext uri="{BB962C8B-B14F-4D97-AF65-F5344CB8AC3E}">
        <p14:creationId xmlns:p14="http://schemas.microsoft.com/office/powerpoint/2010/main" val="765908233"/>
      </p:ext>
    </p:extLst>
  </p:cSld>
  <p:clrMapOvr>
    <a:masterClrMapping/>
  </p:clrMapOvr>
  <p:transition>
    <p:check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en-US" altLang="zh-TW" smtClean="0">
                <a:latin typeface="Times New Roman" pitchFamily="18" charset="0"/>
              </a:rPr>
              <a:t>Buttons</a:t>
            </a:r>
          </a:p>
        </p:txBody>
      </p:sp>
      <p:sp>
        <p:nvSpPr>
          <p:cNvPr id="30723" name="Rectangle 3"/>
          <p:cNvSpPr>
            <a:spLocks noGrp="1" noChangeArrowheads="1"/>
          </p:cNvSpPr>
          <p:nvPr>
            <p:ph idx="1"/>
          </p:nvPr>
        </p:nvSpPr>
        <p:spPr/>
        <p:txBody>
          <a:bodyPr/>
          <a:lstStyle/>
          <a:p>
            <a:r>
              <a:rPr lang="en-US" altLang="zh-TW" smtClean="0">
                <a:ea typeface="新細明體" pitchFamily="18" charset="-120"/>
              </a:rPr>
              <a:t>three types of buttons – submit, reset, push</a:t>
            </a:r>
          </a:p>
          <a:p>
            <a:r>
              <a:rPr lang="en-US" altLang="zh-TW" smtClean="0">
                <a:ea typeface="新細明體" pitchFamily="18" charset="-120"/>
              </a:rPr>
              <a:t>Submit button - when activated, it submits a form</a:t>
            </a:r>
          </a:p>
          <a:p>
            <a:r>
              <a:rPr lang="en-US" altLang="zh-TW" smtClean="0">
                <a:ea typeface="新細明體" pitchFamily="18" charset="-120"/>
              </a:rPr>
              <a:t>Reset button - when activated, it resets all controls to their initial values</a:t>
            </a:r>
          </a:p>
          <a:p>
            <a:r>
              <a:rPr lang="en-US" altLang="zh-TW" smtClean="0">
                <a:ea typeface="新細明體" pitchFamily="18" charset="-120"/>
              </a:rPr>
              <a:t>Push button - each push button may have client-side scripts associated with the element's event attributes</a:t>
            </a:r>
          </a:p>
        </p:txBody>
      </p:sp>
    </p:spTree>
    <p:extLst>
      <p:ext uri="{BB962C8B-B14F-4D97-AF65-F5344CB8AC3E}">
        <p14:creationId xmlns:p14="http://schemas.microsoft.com/office/powerpoint/2010/main" val="1910102539"/>
      </p:ext>
    </p:extLst>
  </p:cSld>
  <p:clrMapOvr>
    <a:masterClrMapping/>
  </p:clrMapOvr>
  <p:transition>
    <p:checke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en-US" altLang="zh-TW" smtClean="0">
                <a:latin typeface="Times New Roman" pitchFamily="18" charset="0"/>
              </a:rPr>
              <a:t>Buttons example</a:t>
            </a:r>
          </a:p>
        </p:txBody>
      </p:sp>
      <p:sp>
        <p:nvSpPr>
          <p:cNvPr id="31747" name="Rectangle 3"/>
          <p:cNvSpPr>
            <a:spLocks noGrp="1" noChangeArrowheads="1"/>
          </p:cNvSpPr>
          <p:nvPr>
            <p:ph idx="1"/>
          </p:nvPr>
        </p:nvSpPr>
        <p:spPr/>
        <p:txBody>
          <a:bodyPr/>
          <a:lstStyle/>
          <a:p>
            <a:r>
              <a:rPr lang="en-US" altLang="zh-TW" dirty="0">
                <a:ea typeface="新細明體" pitchFamily="18" charset="-120"/>
              </a:rPr>
              <a:t>&lt;input type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submit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name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submit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id</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submit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value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Submit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/&gt;</a:t>
            </a:r>
          </a:p>
          <a:p>
            <a:r>
              <a:rPr lang="en-US" altLang="zh-TW" dirty="0" smtClean="0">
                <a:ea typeface="新細明體" pitchFamily="18" charset="-120"/>
              </a:rPr>
              <a:t>&lt;</a:t>
            </a:r>
            <a:r>
              <a:rPr lang="en-US" altLang="zh-TW" dirty="0">
                <a:ea typeface="新細明體" pitchFamily="18" charset="-120"/>
              </a:rPr>
              <a:t>input type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reset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name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reset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id</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reset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value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Reset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/&gt;</a:t>
            </a:r>
            <a:endParaRPr lang="en-US" altLang="zh-TW" dirty="0" smtClean="0">
              <a:ea typeface="新細明體" pitchFamily="18" charset="-120"/>
            </a:endParaRPr>
          </a:p>
        </p:txBody>
      </p:sp>
    </p:spTree>
    <p:extLst>
      <p:ext uri="{BB962C8B-B14F-4D97-AF65-F5344CB8AC3E}">
        <p14:creationId xmlns:p14="http://schemas.microsoft.com/office/powerpoint/2010/main" val="229149250"/>
      </p:ext>
    </p:extLst>
  </p:cSld>
  <p:clrMapOvr>
    <a:masterClrMapping/>
  </p:clrMapOvr>
  <p:transition>
    <p:check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defRPr/>
            </a:pPr>
            <a:r>
              <a:rPr lang="en-US" altLang="zh-TW" smtClean="0">
                <a:latin typeface="Times New Roman" pitchFamily="18" charset="0"/>
              </a:rPr>
              <a:t>Hidden controls</a:t>
            </a:r>
          </a:p>
        </p:txBody>
      </p:sp>
      <p:sp>
        <p:nvSpPr>
          <p:cNvPr id="32771" name="Rectangle 3"/>
          <p:cNvSpPr>
            <a:spLocks noGrp="1" noChangeArrowheads="1"/>
          </p:cNvSpPr>
          <p:nvPr>
            <p:ph idx="1"/>
          </p:nvPr>
        </p:nvSpPr>
        <p:spPr/>
        <p:txBody>
          <a:bodyPr/>
          <a:lstStyle/>
          <a:p>
            <a:r>
              <a:rPr lang="en-US" altLang="zh-TW" dirty="0" smtClean="0">
                <a:ea typeface="新細明體" pitchFamily="18" charset="-120"/>
              </a:rPr>
              <a:t>controls that are not rendered but whose values are submitted with a form</a:t>
            </a:r>
          </a:p>
          <a:p>
            <a:r>
              <a:rPr lang="en-US" altLang="zh-TW" dirty="0">
                <a:ea typeface="新細明體" pitchFamily="18" charset="-120"/>
              </a:rPr>
              <a:t>&lt;input name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from</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type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hidden</a:t>
            </a:r>
            <a:r>
              <a:rPr lang="mr-IN" altLang="zh-TW" dirty="0" smtClean="0">
                <a:ea typeface="新細明體" pitchFamily="18" charset="-120"/>
              </a:rPr>
              <a:t>"</a:t>
            </a:r>
            <a:r>
              <a:rPr lang="en-US" altLang="zh-TW" dirty="0" smtClean="0">
                <a:ea typeface="新細明體" pitchFamily="18" charset="-120"/>
              </a:rPr>
              <a:t> value=</a:t>
            </a:r>
            <a:r>
              <a:rPr lang="mr-IN" altLang="zh-TW" dirty="0" smtClean="0">
                <a:ea typeface="新細明體" pitchFamily="18" charset="-120"/>
              </a:rPr>
              <a:t>"</a:t>
            </a:r>
            <a:r>
              <a:rPr lang="en-US" altLang="zh-TW" dirty="0" smtClean="0">
                <a:ea typeface="新細明體" pitchFamily="18" charset="-120"/>
              </a:rPr>
              <a:t>web</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/&gt;</a:t>
            </a:r>
            <a:endParaRPr lang="en-US" altLang="zh-TW" dirty="0" smtClean="0">
              <a:ea typeface="新細明體" pitchFamily="18" charset="-120"/>
            </a:endParaRPr>
          </a:p>
        </p:txBody>
      </p:sp>
    </p:spTree>
    <p:extLst>
      <p:ext uri="{BB962C8B-B14F-4D97-AF65-F5344CB8AC3E}">
        <p14:creationId xmlns:p14="http://schemas.microsoft.com/office/powerpoint/2010/main" val="1073023355"/>
      </p:ext>
    </p:extLst>
  </p:cSld>
  <p:clrMapOvr>
    <a:masterClrMapping/>
  </p:clrMapOvr>
  <p:transition>
    <p:checke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altLang="zh-TW" smtClean="0">
                <a:latin typeface="Times New Roman" pitchFamily="18" charset="0"/>
              </a:rPr>
              <a:t>Finally!</a:t>
            </a:r>
          </a:p>
        </p:txBody>
      </p:sp>
      <p:sp>
        <p:nvSpPr>
          <p:cNvPr id="33795" name="Rectangle 3"/>
          <p:cNvSpPr>
            <a:spLocks noGrp="1" noChangeArrowheads="1"/>
          </p:cNvSpPr>
          <p:nvPr>
            <p:ph idx="1"/>
          </p:nvPr>
        </p:nvSpPr>
        <p:spPr/>
        <p:txBody>
          <a:bodyPr/>
          <a:lstStyle/>
          <a:p>
            <a:r>
              <a:rPr lang="en-US" altLang="zh-TW" dirty="0" smtClean="0">
                <a:ea typeface="新細明體" pitchFamily="18" charset="-120"/>
              </a:rPr>
              <a:t>To send the input data back to server, make sure have an action.</a:t>
            </a:r>
          </a:p>
          <a:p>
            <a:r>
              <a:rPr lang="en-US" altLang="zh-TW" dirty="0" smtClean="0">
                <a:ea typeface="新細明體" pitchFamily="18" charset="-120"/>
              </a:rPr>
              <a:t>&lt;form action=</a:t>
            </a:r>
            <a:r>
              <a:rPr lang="mr-IN" altLang="zh-TW" dirty="0" smtClean="0">
                <a:ea typeface="新細明體" pitchFamily="18" charset="-120"/>
              </a:rPr>
              <a:t>"</a:t>
            </a:r>
            <a:r>
              <a:rPr lang="en-US" altLang="zh-TW" dirty="0" err="1" smtClean="0">
                <a:ea typeface="新細明體" pitchFamily="18" charset="-120"/>
              </a:rPr>
              <a:t>file.php</a:t>
            </a:r>
            <a:r>
              <a:rPr lang="mr-IN" altLang="zh-TW" dirty="0" smtClean="0">
                <a:ea typeface="新細明體" pitchFamily="18" charset="-120"/>
              </a:rPr>
              <a:t>"</a:t>
            </a:r>
            <a:r>
              <a:rPr lang="en-US" altLang="zh-TW" dirty="0" smtClean="0">
                <a:ea typeface="新細明體" pitchFamily="18" charset="-120"/>
              </a:rPr>
              <a:t>&gt;</a:t>
            </a:r>
          </a:p>
          <a:p>
            <a:r>
              <a:rPr lang="en-US" altLang="zh-TW" dirty="0" smtClean="0">
                <a:ea typeface="新細明體" pitchFamily="18" charset="-120"/>
              </a:rPr>
              <a:t>Make sure you </a:t>
            </a:r>
            <a:r>
              <a:rPr lang="en-US" altLang="zh-TW" dirty="0">
                <a:ea typeface="新細明體" pitchFamily="18" charset="-120"/>
              </a:rPr>
              <a:t>end your page with this:</a:t>
            </a:r>
          </a:p>
          <a:p>
            <a:r>
              <a:rPr lang="en-US" altLang="zh-TW" dirty="0" smtClean="0">
                <a:ea typeface="新細明體" pitchFamily="18" charset="-120"/>
              </a:rPr>
              <a:t>&lt;/form&gt;</a:t>
            </a:r>
          </a:p>
        </p:txBody>
      </p:sp>
    </p:spTree>
    <p:extLst>
      <p:ext uri="{BB962C8B-B14F-4D97-AF65-F5344CB8AC3E}">
        <p14:creationId xmlns:p14="http://schemas.microsoft.com/office/powerpoint/2010/main" val="1594849049"/>
      </p:ext>
    </p:extLst>
  </p:cSld>
  <p:clrMapOvr>
    <a:masterClrMapping/>
  </p:clrMapOvr>
  <p:transition>
    <p:checke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altLang="zh-TW" dirty="0" smtClean="0">
                <a:latin typeface="Times New Roman" pitchFamily="18" charset="0"/>
              </a:rPr>
              <a:t>Style</a:t>
            </a:r>
          </a:p>
        </p:txBody>
      </p:sp>
      <p:sp>
        <p:nvSpPr>
          <p:cNvPr id="33795" name="Rectangle 3"/>
          <p:cNvSpPr>
            <a:spLocks noGrp="1" noChangeArrowheads="1"/>
          </p:cNvSpPr>
          <p:nvPr>
            <p:ph idx="1"/>
          </p:nvPr>
        </p:nvSpPr>
        <p:spPr/>
        <p:txBody>
          <a:bodyPr/>
          <a:lstStyle/>
          <a:p>
            <a:r>
              <a:rPr lang="en-US" altLang="zh-TW" dirty="0" smtClean="0">
                <a:ea typeface="新細明體" pitchFamily="18" charset="-120"/>
              </a:rPr>
              <a:t>You can add a table to tidy a form</a:t>
            </a:r>
            <a:r>
              <a:rPr lang="en-US" altLang="zh-TW" dirty="0">
                <a:ea typeface="新細明體" pitchFamily="18" charset="-120"/>
              </a:rPr>
              <a:t>.</a:t>
            </a:r>
          </a:p>
          <a:p>
            <a:r>
              <a:rPr lang="en-US" altLang="zh-TW" dirty="0">
                <a:ea typeface="新細明體" pitchFamily="18" charset="-120"/>
              </a:rPr>
              <a:t>Or use &lt;</a:t>
            </a:r>
            <a:r>
              <a:rPr lang="en-US" altLang="zh-TW" dirty="0" err="1">
                <a:ea typeface="新細明體" pitchFamily="18" charset="-120"/>
              </a:rPr>
              <a:t>dt</a:t>
            </a:r>
            <a:r>
              <a:rPr lang="en-US" altLang="zh-TW" dirty="0">
                <a:ea typeface="新細明體" pitchFamily="18" charset="-120"/>
              </a:rPr>
              <a:t>&gt;left&lt;/</a:t>
            </a:r>
            <a:r>
              <a:rPr lang="en-US" altLang="zh-TW" dirty="0" err="1">
                <a:ea typeface="新細明體" pitchFamily="18" charset="-120"/>
              </a:rPr>
              <a:t>dt</a:t>
            </a:r>
            <a:r>
              <a:rPr lang="en-US" altLang="zh-TW" dirty="0">
                <a:ea typeface="新細明體" pitchFamily="18" charset="-120"/>
              </a:rPr>
              <a:t>&gt;&lt;</a:t>
            </a:r>
            <a:r>
              <a:rPr lang="en-US" altLang="zh-TW" dirty="0" err="1">
                <a:ea typeface="新細明體" pitchFamily="18" charset="-120"/>
              </a:rPr>
              <a:t>dd</a:t>
            </a:r>
            <a:r>
              <a:rPr lang="en-US" altLang="zh-TW" dirty="0">
                <a:ea typeface="新細明體" pitchFamily="18" charset="-120"/>
              </a:rPr>
              <a:t>&gt;right&lt;/</a:t>
            </a:r>
            <a:r>
              <a:rPr lang="en-US" altLang="zh-TW" dirty="0" err="1">
                <a:ea typeface="新細明體" pitchFamily="18" charset="-120"/>
              </a:rPr>
              <a:t>dd</a:t>
            </a:r>
            <a:r>
              <a:rPr lang="en-US" altLang="zh-TW" dirty="0">
                <a:ea typeface="新細明體" pitchFamily="18" charset="-120"/>
              </a:rPr>
              <a:t>&gt; + </a:t>
            </a:r>
            <a:r>
              <a:rPr lang="en-US" altLang="zh-TW" dirty="0" smtClean="0">
                <a:ea typeface="新細明體" pitchFamily="18" charset="-120"/>
              </a:rPr>
              <a:t>CSS</a:t>
            </a:r>
            <a:endParaRPr lang="en-US" altLang="zh-TW" dirty="0">
              <a:ea typeface="新細明體" pitchFamily="18" charset="-120"/>
            </a:endParaRPr>
          </a:p>
          <a:p>
            <a:r>
              <a:rPr lang="en-US" altLang="zh-TW" dirty="0">
                <a:ea typeface="新細明體" pitchFamily="18" charset="-120"/>
              </a:rPr>
              <a:t>Or use </a:t>
            </a:r>
            <a:r>
              <a:rPr lang="en-US" altLang="zh-TW" dirty="0" smtClean="0">
                <a:ea typeface="新細明體" pitchFamily="18" charset="-120"/>
              </a:rPr>
              <a:t>&lt;div&gt;&lt;/div&gt; </a:t>
            </a:r>
            <a:r>
              <a:rPr lang="en-US" altLang="zh-TW" dirty="0">
                <a:ea typeface="新細明體" pitchFamily="18" charset="-120"/>
              </a:rPr>
              <a:t>+ </a:t>
            </a:r>
            <a:r>
              <a:rPr lang="en-US" altLang="zh-TW" dirty="0" smtClean="0">
                <a:ea typeface="新細明體" pitchFamily="18" charset="-120"/>
              </a:rPr>
              <a:t>CSS</a:t>
            </a:r>
            <a:endParaRPr lang="en-US" altLang="zh-TW" dirty="0">
              <a:ea typeface="新細明體" pitchFamily="18" charset="-120"/>
            </a:endParaRPr>
          </a:p>
        </p:txBody>
      </p:sp>
    </p:spTree>
    <p:extLst>
      <p:ext uri="{BB962C8B-B14F-4D97-AF65-F5344CB8AC3E}">
        <p14:creationId xmlns:p14="http://schemas.microsoft.com/office/powerpoint/2010/main" val="703713549"/>
      </p:ext>
    </p:extLst>
  </p:cSld>
  <p:clrMapOvr>
    <a:masterClrMapping/>
  </p:clrMapOvr>
  <p:transition>
    <p:check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316380" y="2812977"/>
            <a:ext cx="2310888" cy="214266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8194" name="Rectangle 1026"/>
          <p:cNvSpPr>
            <a:spLocks noGrp="1" noChangeArrowheads="1"/>
          </p:cNvSpPr>
          <p:nvPr>
            <p:ph type="title"/>
          </p:nvPr>
        </p:nvSpPr>
        <p:spPr>
          <a:xfrm>
            <a:off x="1113234" y="685801"/>
            <a:ext cx="7514035" cy="1185333"/>
          </a:xfrm>
        </p:spPr>
        <p:txBody>
          <a:bodyPr>
            <a:normAutofit/>
          </a:bodyPr>
          <a:lstStyle/>
          <a:p>
            <a:pPr>
              <a:defRPr/>
            </a:pPr>
            <a:r>
              <a:rPr lang="en-US" altLang="zh-TW">
                <a:latin typeface="Times New Roman" pitchFamily="18" charset="0"/>
              </a:rPr>
              <a:t>What is a form</a:t>
            </a:r>
          </a:p>
        </p:txBody>
      </p:sp>
      <p:sp>
        <p:nvSpPr>
          <p:cNvPr id="15363" name="Rectangle 1027"/>
          <p:cNvSpPr>
            <a:spLocks noGrp="1" noChangeArrowheads="1"/>
          </p:cNvSpPr>
          <p:nvPr>
            <p:ph idx="1"/>
          </p:nvPr>
        </p:nvSpPr>
        <p:spPr>
          <a:xfrm>
            <a:off x="1113234" y="1998134"/>
            <a:ext cx="4865120" cy="3793067"/>
          </a:xfrm>
        </p:spPr>
        <p:txBody>
          <a:bodyPr>
            <a:normAutofit/>
          </a:bodyPr>
          <a:lstStyle/>
          <a:p>
            <a:pPr>
              <a:lnSpc>
                <a:spcPct val="90000"/>
              </a:lnSpc>
            </a:pPr>
            <a:r>
              <a:rPr lang="en-US" altLang="zh-TW" dirty="0">
                <a:ea typeface="新細明體" pitchFamily="18" charset="-120"/>
              </a:rPr>
              <a:t>It’s a section of a document containing normal content, markup, special elements called controls (checkboxes, radio buttons, menus, etc.), and labels on those controls</a:t>
            </a:r>
          </a:p>
          <a:p>
            <a:pPr>
              <a:lnSpc>
                <a:spcPct val="90000"/>
              </a:lnSpc>
            </a:pPr>
            <a:r>
              <a:rPr lang="en-US" altLang="zh-TW" dirty="0">
                <a:ea typeface="新細明體" pitchFamily="18" charset="-120"/>
              </a:rPr>
              <a:t>Users </a:t>
            </a:r>
            <a:r>
              <a:rPr lang="mr-IN" altLang="zh-TW" dirty="0">
                <a:ea typeface="新細明體" pitchFamily="18" charset="-120"/>
              </a:rPr>
              <a:t>"</a:t>
            </a:r>
            <a:r>
              <a:rPr lang="en-US" altLang="zh-TW" dirty="0">
                <a:ea typeface="新細明體" pitchFamily="18" charset="-120"/>
              </a:rPr>
              <a:t>complete</a:t>
            </a:r>
            <a:r>
              <a:rPr lang="mr-IN" altLang="zh-TW" dirty="0">
                <a:ea typeface="新細明體" pitchFamily="18" charset="-120"/>
              </a:rPr>
              <a:t>"</a:t>
            </a:r>
            <a:r>
              <a:rPr lang="en-US" altLang="zh-TW" dirty="0">
                <a:ea typeface="新細明體" pitchFamily="18" charset="-120"/>
              </a:rPr>
              <a:t> a form by modifying its controls before submitting the form to an agent for processing </a:t>
            </a:r>
          </a:p>
        </p:txBody>
      </p:sp>
    </p:spTree>
    <p:extLst>
      <p:ext uri="{BB962C8B-B14F-4D97-AF65-F5344CB8AC3E}">
        <p14:creationId xmlns:p14="http://schemas.microsoft.com/office/powerpoint/2010/main" val="1455209513"/>
      </p:ext>
    </p:extLst>
  </p:cSld>
  <p:clrMapOvr>
    <a:masterClrMapping/>
  </p:clrMapOvr>
  <p:transition>
    <p:check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050"/>
          <p:cNvSpPr>
            <a:spLocks noGrp="1" noChangeArrowheads="1"/>
          </p:cNvSpPr>
          <p:nvPr>
            <p:ph type="title"/>
          </p:nvPr>
        </p:nvSpPr>
        <p:spPr/>
        <p:txBody>
          <a:bodyPr/>
          <a:lstStyle/>
          <a:p>
            <a:pPr eaLnBrk="1" hangingPunct="1">
              <a:defRPr/>
            </a:pPr>
            <a:r>
              <a:rPr lang="en-US" altLang="zh-TW" dirty="0" smtClean="0">
                <a:latin typeface="Times New Roman" pitchFamily="18" charset="0"/>
                <a:ea typeface="新細明體" pitchFamily="18" charset="-120"/>
              </a:rPr>
              <a:t>Create a birthday form</a:t>
            </a:r>
          </a:p>
        </p:txBody>
      </p:sp>
      <p:sp>
        <p:nvSpPr>
          <p:cNvPr id="34819" name="Rectangle 2051"/>
          <p:cNvSpPr>
            <a:spLocks noGrp="1" noChangeArrowheads="1"/>
          </p:cNvSpPr>
          <p:nvPr>
            <p:ph idx="1"/>
          </p:nvPr>
        </p:nvSpPr>
        <p:spPr/>
        <p:txBody>
          <a:bodyPr/>
          <a:lstStyle/>
          <a:p>
            <a:pPr eaLnBrk="1" hangingPunct="1"/>
            <a:r>
              <a:rPr lang="en-US" altLang="zh-TW" dirty="0" smtClean="0">
                <a:ea typeface="新細明體" pitchFamily="18" charset="-120"/>
              </a:rPr>
              <a:t>Let user input the data from a form</a:t>
            </a:r>
          </a:p>
          <a:p>
            <a:pPr eaLnBrk="1" hangingPunct="1"/>
            <a:r>
              <a:rPr lang="en-US" altLang="zh-TW" dirty="0" smtClean="0">
                <a:ea typeface="新細明體" pitchFamily="18" charset="-120"/>
              </a:rPr>
              <a:t>Name each field with the name</a:t>
            </a:r>
          </a:p>
          <a:p>
            <a:pPr eaLnBrk="1" hangingPunct="1"/>
            <a:r>
              <a:rPr lang="en-US" altLang="zh-TW" dirty="0" smtClean="0">
                <a:ea typeface="新細明體" pitchFamily="18" charset="-120"/>
              </a:rPr>
              <a:t>Insert a submit button and a reset button</a:t>
            </a:r>
          </a:p>
          <a:p>
            <a:pPr eaLnBrk="1" hangingPunct="1"/>
            <a:r>
              <a:rPr lang="en-US" altLang="zh-TW" dirty="0" smtClean="0">
                <a:ea typeface="新細明體" pitchFamily="18" charset="-120"/>
              </a:rPr>
              <a:t>Save as bday.htm</a:t>
            </a:r>
          </a:p>
          <a:p>
            <a:pPr eaLnBrk="1" hangingPunct="1"/>
            <a:r>
              <a:rPr lang="en-US" altLang="zh-TW" dirty="0" smtClean="0">
                <a:ea typeface="新細明體" pitchFamily="18" charset="-120"/>
              </a:rPr>
              <a:t>Set the form action to the same </a:t>
            </a:r>
            <a:r>
              <a:rPr lang="en-US" altLang="zh-TW" dirty="0" err="1" smtClean="0">
                <a:ea typeface="新細明體" pitchFamily="18" charset="-120"/>
              </a:rPr>
              <a:t>bday.php</a:t>
            </a:r>
            <a:endParaRPr lang="en-US" altLang="zh-TW" dirty="0" smtClean="0">
              <a:ea typeface="新細明體" pitchFamily="18" charset="-120"/>
            </a:endParaRPr>
          </a:p>
          <a:p>
            <a:pPr eaLnBrk="1" hangingPunct="1"/>
            <a:r>
              <a:rPr lang="en-US" altLang="zh-TW" dirty="0" err="1" smtClean="0">
                <a:ea typeface="新細明體" pitchFamily="18" charset="-120"/>
              </a:rPr>
              <a:t>Eg</a:t>
            </a:r>
            <a:r>
              <a:rPr lang="en-US" altLang="zh-TW" dirty="0" smtClean="0">
                <a:ea typeface="新細明體" pitchFamily="18" charset="-120"/>
              </a:rPr>
              <a:t>. &lt;form action=</a:t>
            </a:r>
            <a:r>
              <a:rPr lang="mr-IN" altLang="zh-TW" dirty="0" smtClean="0">
                <a:ea typeface="新細明體" pitchFamily="18" charset="-120"/>
              </a:rPr>
              <a:t>"</a:t>
            </a:r>
            <a:r>
              <a:rPr lang="en-US" altLang="zh-TW" dirty="0" err="1" smtClean="0">
                <a:ea typeface="新細明體" pitchFamily="18" charset="-120"/>
              </a:rPr>
              <a:t>bday.php</a:t>
            </a:r>
            <a:r>
              <a:rPr lang="mr-IN" altLang="zh-TW" dirty="0" smtClean="0">
                <a:ea typeface="新細明體" pitchFamily="18" charset="-120"/>
              </a:rPr>
              <a:t>"</a:t>
            </a:r>
            <a:r>
              <a:rPr lang="en-US" altLang="zh-TW" dirty="0" smtClean="0">
                <a:ea typeface="新細明體" pitchFamily="18" charset="-120"/>
              </a:rPr>
              <a:t>&gt;</a:t>
            </a:r>
          </a:p>
        </p:txBody>
      </p:sp>
    </p:spTree>
    <p:extLst>
      <p:ext uri="{BB962C8B-B14F-4D97-AF65-F5344CB8AC3E}">
        <p14:creationId xmlns:p14="http://schemas.microsoft.com/office/powerpoint/2010/main" val="1550134520"/>
      </p:ext>
    </p:extLst>
  </p:cSld>
  <p:clrMapOvr>
    <a:masterClrMapping/>
  </p:clrMapOvr>
  <p:transition>
    <p:check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eaLnBrk="1" hangingPunct="1">
              <a:defRPr/>
            </a:pPr>
            <a:r>
              <a:rPr lang="en-US" altLang="zh-TW" smtClean="0">
                <a:latin typeface="Times New Roman" pitchFamily="18" charset="0"/>
                <a:ea typeface="新細明體" pitchFamily="18" charset="-120"/>
              </a:rPr>
              <a:t>Getting input from users</a:t>
            </a:r>
          </a:p>
        </p:txBody>
      </p:sp>
      <p:sp>
        <p:nvSpPr>
          <p:cNvPr id="37891" name="Rectangle 3"/>
          <p:cNvSpPr>
            <a:spLocks noGrp="1" noChangeArrowheads="1"/>
          </p:cNvSpPr>
          <p:nvPr>
            <p:ph idx="1"/>
          </p:nvPr>
        </p:nvSpPr>
        <p:spPr/>
        <p:txBody>
          <a:bodyPr>
            <a:normAutofit fontScale="92500" lnSpcReduction="20000"/>
          </a:bodyPr>
          <a:lstStyle/>
          <a:p>
            <a:pPr eaLnBrk="1" hangingPunct="1"/>
            <a:r>
              <a:rPr lang="en-US" altLang="zh-TW" dirty="0" smtClean="0">
                <a:ea typeface="新細明體" pitchFamily="18" charset="-120"/>
              </a:rPr>
              <a:t>Download </a:t>
            </a:r>
            <a:r>
              <a:rPr lang="en-US" altLang="zh-TW" dirty="0" err="1" smtClean="0">
                <a:ea typeface="新細明體" pitchFamily="18" charset="-120"/>
              </a:rPr>
              <a:t>birthday.php</a:t>
            </a:r>
            <a:endParaRPr lang="en-US" altLang="zh-TW" dirty="0" smtClean="0">
              <a:ea typeface="新細明體" pitchFamily="18" charset="-120"/>
            </a:endParaRPr>
          </a:p>
          <a:p>
            <a:pPr eaLnBrk="1" hangingPunct="1"/>
            <a:r>
              <a:rPr lang="en-US" altLang="zh-TW" dirty="0" smtClean="0">
                <a:ea typeface="新細明體" pitchFamily="18" charset="-120"/>
              </a:rPr>
              <a:t>Open </a:t>
            </a:r>
            <a:r>
              <a:rPr lang="en-US" altLang="zh-TW" dirty="0" err="1" smtClean="0">
                <a:ea typeface="新細明體" pitchFamily="18" charset="-120"/>
              </a:rPr>
              <a:t>birthday.php</a:t>
            </a:r>
            <a:r>
              <a:rPr lang="en-US" altLang="zh-TW" dirty="0" smtClean="0">
                <a:ea typeface="新細明體" pitchFamily="18" charset="-120"/>
              </a:rPr>
              <a:t> and save as </a:t>
            </a:r>
            <a:r>
              <a:rPr lang="en-US" altLang="zh-TW" dirty="0" err="1" smtClean="0">
                <a:ea typeface="新細明體" pitchFamily="18" charset="-120"/>
              </a:rPr>
              <a:t>bday.php</a:t>
            </a:r>
            <a:endParaRPr lang="en-US" altLang="zh-TW" dirty="0" smtClean="0">
              <a:ea typeface="新細明體" pitchFamily="18" charset="-120"/>
            </a:endParaRPr>
          </a:p>
          <a:p>
            <a:pPr eaLnBrk="1" hangingPunct="1"/>
            <a:r>
              <a:rPr lang="en-US" altLang="zh-TW" dirty="0" smtClean="0">
                <a:ea typeface="新細明體" pitchFamily="18" charset="-120"/>
              </a:rPr>
              <a:t>All the results are stored in variables</a:t>
            </a:r>
          </a:p>
          <a:p>
            <a:pPr eaLnBrk="1" hangingPunct="1"/>
            <a:r>
              <a:rPr lang="en-US" altLang="zh-TW" dirty="0" smtClean="0">
                <a:ea typeface="新細明體" pitchFamily="18" charset="-120"/>
              </a:rPr>
              <a:t>Change the constant variable to user’s input</a:t>
            </a:r>
          </a:p>
          <a:p>
            <a:pPr eaLnBrk="1" hangingPunct="1"/>
            <a:endParaRPr lang="en-US" altLang="zh-TW" dirty="0" smtClean="0">
              <a:ea typeface="新細明體" pitchFamily="18" charset="-120"/>
            </a:endParaRPr>
          </a:p>
          <a:p>
            <a:pPr eaLnBrk="1" hangingPunct="1">
              <a:buFont typeface="Wingdings" pitchFamily="2" charset="2"/>
              <a:buNone/>
            </a:pPr>
            <a:r>
              <a:rPr lang="en-US" altLang="zh-TW" sz="2400" dirty="0" smtClean="0">
                <a:solidFill>
                  <a:srgbClr val="FF0000"/>
                </a:solidFill>
                <a:ea typeface="新細明體" pitchFamily="18" charset="-120"/>
              </a:rPr>
              <a:t>$birthday=</a:t>
            </a:r>
            <a:r>
              <a:rPr lang="mr-IN" altLang="zh-TW" sz="2400" dirty="0" smtClean="0">
                <a:solidFill>
                  <a:srgbClr val="FF0000"/>
                </a:solidFill>
                <a:ea typeface="新細明體" pitchFamily="18" charset="-120"/>
              </a:rPr>
              <a:t>"</a:t>
            </a:r>
            <a:r>
              <a:rPr lang="en-US" altLang="zh-TW" sz="2400" dirty="0" smtClean="0">
                <a:solidFill>
                  <a:srgbClr val="FF0000"/>
                </a:solidFill>
                <a:ea typeface="新細明體" pitchFamily="18" charset="-120"/>
              </a:rPr>
              <a:t>19900427</a:t>
            </a:r>
            <a:r>
              <a:rPr lang="mr-IN" altLang="zh-TW" sz="2400" dirty="0" smtClean="0">
                <a:solidFill>
                  <a:srgbClr val="FF0000"/>
                </a:solidFill>
                <a:ea typeface="新細明體" pitchFamily="18" charset="-120"/>
              </a:rPr>
              <a:t>"</a:t>
            </a:r>
            <a:r>
              <a:rPr lang="en-US" altLang="zh-TW" sz="2400" dirty="0" smtClean="0">
                <a:solidFill>
                  <a:srgbClr val="FF0000"/>
                </a:solidFill>
                <a:ea typeface="新細明體" pitchFamily="18" charset="-120"/>
              </a:rPr>
              <a:t>;</a:t>
            </a:r>
          </a:p>
          <a:p>
            <a:pPr eaLnBrk="1" hangingPunct="1">
              <a:buFont typeface="Wingdings" pitchFamily="2" charset="2"/>
              <a:buNone/>
            </a:pPr>
            <a:r>
              <a:rPr lang="en-US" altLang="zh-TW" sz="2400" dirty="0" smtClean="0">
                <a:ea typeface="新細明體" pitchFamily="18" charset="-120"/>
              </a:rPr>
              <a:t>change to=&gt;</a:t>
            </a:r>
          </a:p>
          <a:p>
            <a:pPr eaLnBrk="1" hangingPunct="1">
              <a:buFont typeface="Wingdings" pitchFamily="2" charset="2"/>
              <a:buNone/>
            </a:pPr>
            <a:r>
              <a:rPr lang="en-US" altLang="zh-TW" sz="2400" dirty="0" smtClean="0">
                <a:solidFill>
                  <a:srgbClr val="FF0000"/>
                </a:solidFill>
                <a:ea typeface="新細明體" pitchFamily="18" charset="-120"/>
              </a:rPr>
              <a:t>$birthday = $_POST['year'].$_POST['month'].$_POST['day'];</a:t>
            </a:r>
          </a:p>
        </p:txBody>
      </p:sp>
    </p:spTree>
    <p:extLst>
      <p:ext uri="{BB962C8B-B14F-4D97-AF65-F5344CB8AC3E}">
        <p14:creationId xmlns:p14="http://schemas.microsoft.com/office/powerpoint/2010/main" val="1986755883"/>
      </p:ext>
    </p:extLst>
  </p:cSld>
  <p:clrMapOvr>
    <a:masterClrMapping/>
  </p:clrMapOvr>
  <p:transition>
    <p:check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defRPr/>
            </a:pPr>
            <a:r>
              <a:rPr lang="en-US" altLang="zh-TW" smtClean="0">
                <a:ea typeface="新細明體" pitchFamily="18" charset="-120"/>
              </a:rPr>
              <a:t>Generate a result</a:t>
            </a:r>
            <a:endParaRPr lang="en-US" altLang="zh-TW" smtClean="0">
              <a:latin typeface="Times New Roman" pitchFamily="18" charset="0"/>
              <a:ea typeface="新細明體" pitchFamily="18" charset="-120"/>
            </a:endParaRPr>
          </a:p>
        </p:txBody>
      </p:sp>
      <p:sp>
        <p:nvSpPr>
          <p:cNvPr id="38915" name="Rectangle 3"/>
          <p:cNvSpPr>
            <a:spLocks noGrp="1" noChangeArrowheads="1"/>
          </p:cNvSpPr>
          <p:nvPr>
            <p:ph idx="1"/>
          </p:nvPr>
        </p:nvSpPr>
        <p:spPr/>
        <p:txBody>
          <a:bodyPr/>
          <a:lstStyle/>
          <a:p>
            <a:pPr eaLnBrk="1" hangingPunct="1"/>
            <a:r>
              <a:rPr lang="en-US" altLang="zh-TW" dirty="0" smtClean="0">
                <a:ea typeface="新細明體" pitchFamily="18" charset="-120"/>
              </a:rPr>
              <a:t>In IE, open http://localhost/</a:t>
            </a:r>
            <a:r>
              <a:rPr lang="en-US" altLang="zh-TW" dirty="0" err="1" smtClean="0">
                <a:ea typeface="新細明體" pitchFamily="18" charset="-120"/>
              </a:rPr>
              <a:t>bday.html</a:t>
            </a:r>
            <a:endParaRPr lang="en-US" altLang="zh-TW" dirty="0" smtClean="0">
              <a:ea typeface="新細明體" pitchFamily="18" charset="-120"/>
            </a:endParaRPr>
          </a:p>
          <a:p>
            <a:pPr eaLnBrk="1" hangingPunct="1"/>
            <a:r>
              <a:rPr lang="en-US" altLang="zh-TW" dirty="0" smtClean="0">
                <a:ea typeface="新細明體" pitchFamily="18" charset="-120"/>
              </a:rPr>
              <a:t>Testing it by input some data</a:t>
            </a:r>
          </a:p>
          <a:p>
            <a:pPr eaLnBrk="1" hangingPunct="1"/>
            <a:r>
              <a:rPr lang="en-US" altLang="zh-TW" dirty="0" smtClean="0">
                <a:ea typeface="新細明體" pitchFamily="18" charset="-120"/>
              </a:rPr>
              <a:t>Result will be displayed by </a:t>
            </a:r>
            <a:r>
              <a:rPr lang="en-US" altLang="zh-TW" dirty="0" err="1" smtClean="0">
                <a:ea typeface="新細明體" pitchFamily="18" charset="-120"/>
              </a:rPr>
              <a:t>bday.php</a:t>
            </a:r>
            <a:endParaRPr lang="en-US" altLang="zh-TW" dirty="0" smtClean="0">
              <a:ea typeface="新細明體" pitchFamily="18" charset="-120"/>
            </a:endParaRPr>
          </a:p>
        </p:txBody>
      </p:sp>
    </p:spTree>
    <p:extLst>
      <p:ext uri="{BB962C8B-B14F-4D97-AF65-F5344CB8AC3E}">
        <p14:creationId xmlns:p14="http://schemas.microsoft.com/office/powerpoint/2010/main" val="182898378"/>
      </p:ext>
    </p:extLst>
  </p:cSld>
  <p:clrMapOvr>
    <a:masterClrMapping/>
  </p:clrMapOvr>
  <p:transition>
    <p:check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defRPr/>
            </a:pPr>
            <a:r>
              <a:rPr lang="en-US" altLang="zh-TW" smtClean="0">
                <a:latin typeface="Times New Roman" charset="0"/>
                <a:ea typeface="新細明體" charset="-120"/>
              </a:rPr>
              <a:t>Get and Post</a:t>
            </a:r>
          </a:p>
        </p:txBody>
      </p:sp>
      <p:sp>
        <p:nvSpPr>
          <p:cNvPr id="35843" name="Rectangle 3"/>
          <p:cNvSpPr>
            <a:spLocks noGrp="1" noChangeArrowheads="1"/>
          </p:cNvSpPr>
          <p:nvPr>
            <p:ph idx="1"/>
          </p:nvPr>
        </p:nvSpPr>
        <p:spPr/>
        <p:txBody>
          <a:bodyPr>
            <a:normAutofit lnSpcReduction="10000"/>
          </a:bodyPr>
          <a:lstStyle/>
          <a:p>
            <a:pPr eaLnBrk="1" hangingPunct="1"/>
            <a:r>
              <a:rPr lang="en-US" altLang="zh-TW" smtClean="0">
                <a:ea typeface="新細明體" pitchFamily="18" charset="-120"/>
              </a:rPr>
              <a:t>Get data is displayed in the location bar</a:t>
            </a:r>
          </a:p>
          <a:p>
            <a:pPr eaLnBrk="1" hangingPunct="1"/>
            <a:r>
              <a:rPr lang="en-US" altLang="zh-TW" smtClean="0">
                <a:ea typeface="新細明體" pitchFamily="18" charset="-120"/>
              </a:rPr>
              <a:t>Get is used for requesting information, like a particular record from a database or the results of a search. (search always use get)</a:t>
            </a:r>
          </a:p>
          <a:p>
            <a:pPr eaLnBrk="1" hangingPunct="1"/>
            <a:r>
              <a:rPr lang="en-US" altLang="zh-TW" smtClean="0">
                <a:ea typeface="新細明體" pitchFamily="18" charset="-120"/>
              </a:rPr>
              <a:t>Post usually handle large data</a:t>
            </a:r>
          </a:p>
          <a:p>
            <a:pPr eaLnBrk="1" hangingPunct="1"/>
            <a:r>
              <a:rPr lang="en-US" altLang="zh-TW" smtClean="0">
                <a:ea typeface="新細明體" pitchFamily="18" charset="-120"/>
              </a:rPr>
              <a:t>Post is used when an action is required, as when a database record will be updated or email should be sent</a:t>
            </a:r>
          </a:p>
          <a:p>
            <a:pPr eaLnBrk="1" hangingPunct="1"/>
            <a:r>
              <a:rPr lang="en-US" altLang="zh-TW" smtClean="0">
                <a:ea typeface="新細明體" pitchFamily="18" charset="-120"/>
              </a:rPr>
              <a:t>Post is usually used in nowadays</a:t>
            </a:r>
          </a:p>
        </p:txBody>
      </p:sp>
    </p:spTree>
    <p:extLst>
      <p:ext uri="{BB962C8B-B14F-4D97-AF65-F5344CB8AC3E}">
        <p14:creationId xmlns:p14="http://schemas.microsoft.com/office/powerpoint/2010/main" val="923940189"/>
      </p:ext>
    </p:extLst>
  </p:cSld>
  <p:clrMapOvr>
    <a:masterClrMapping/>
  </p:clrMapOvr>
  <p:transition>
    <p:check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defRPr/>
            </a:pPr>
            <a:r>
              <a:rPr lang="en-US" altLang="zh-TW" dirty="0" smtClean="0">
                <a:latin typeface="Times New Roman" charset="0"/>
                <a:ea typeface="新細明體" charset="-120"/>
              </a:rPr>
              <a:t>Variable</a:t>
            </a:r>
          </a:p>
        </p:txBody>
      </p:sp>
      <p:sp>
        <p:nvSpPr>
          <p:cNvPr id="36867" name="Rectangle 3"/>
          <p:cNvSpPr>
            <a:spLocks noGrp="1" noChangeArrowheads="1"/>
          </p:cNvSpPr>
          <p:nvPr>
            <p:ph idx="1"/>
          </p:nvPr>
        </p:nvSpPr>
        <p:spPr/>
        <p:txBody>
          <a:bodyPr>
            <a:normAutofit/>
          </a:bodyPr>
          <a:lstStyle/>
          <a:p>
            <a:pPr eaLnBrk="1" hangingPunct="1"/>
            <a:r>
              <a:rPr lang="zh-TW" altLang="en-US" dirty="0" smtClean="0">
                <a:ea typeface="新細明體" pitchFamily="18" charset="-120"/>
              </a:rPr>
              <a:t>$</a:t>
            </a:r>
            <a:r>
              <a:rPr lang="en-US" altLang="zh-TW" dirty="0" smtClean="0">
                <a:ea typeface="新細明體" pitchFamily="18" charset="-120"/>
              </a:rPr>
              <a:t>username – short form, not recommended in PHP4 since </a:t>
            </a:r>
            <a:r>
              <a:rPr lang="en-US" altLang="zh-TW" dirty="0" err="1" smtClean="0">
                <a:ea typeface="新細明體" pitchFamily="18" charset="-120"/>
              </a:rPr>
              <a:t>register_globals</a:t>
            </a:r>
            <a:r>
              <a:rPr lang="en-US" altLang="zh-TW" dirty="0" smtClean="0">
                <a:ea typeface="新細明體" pitchFamily="18" charset="-120"/>
              </a:rPr>
              <a:t> is turned off in /</a:t>
            </a:r>
            <a:r>
              <a:rPr lang="en-US" altLang="zh-TW" dirty="0" err="1" smtClean="0">
                <a:ea typeface="新細明體" pitchFamily="18" charset="-120"/>
              </a:rPr>
              <a:t>etc</a:t>
            </a:r>
            <a:r>
              <a:rPr lang="en-US" altLang="zh-TW" dirty="0" smtClean="0">
                <a:ea typeface="新細明體" pitchFamily="18" charset="-120"/>
              </a:rPr>
              <a:t>/php.ini</a:t>
            </a:r>
          </a:p>
          <a:p>
            <a:pPr eaLnBrk="1" hangingPunct="1"/>
            <a:r>
              <a:rPr lang="en-US" altLang="zh-TW" strike="sngStrike" dirty="0" smtClean="0">
                <a:ea typeface="新細明體" pitchFamily="18" charset="-120"/>
              </a:rPr>
              <a:t>$HTTP_GET_VARS[</a:t>
            </a:r>
            <a:r>
              <a:rPr lang="mr-IN" altLang="zh-TW" strike="sngStrike" dirty="0" smtClean="0">
                <a:ea typeface="新細明體" pitchFamily="18" charset="-120"/>
              </a:rPr>
              <a:t>"</a:t>
            </a:r>
            <a:r>
              <a:rPr lang="en-US" altLang="zh-TW" strike="sngStrike" dirty="0" smtClean="0">
                <a:ea typeface="新細明體" pitchFamily="18" charset="-120"/>
              </a:rPr>
              <a:t>username</a:t>
            </a:r>
            <a:r>
              <a:rPr lang="mr-IN" altLang="zh-TW" strike="sngStrike" dirty="0" smtClean="0">
                <a:ea typeface="新細明體" pitchFamily="18" charset="-120"/>
              </a:rPr>
              <a:t>"</a:t>
            </a:r>
            <a:r>
              <a:rPr lang="en-US" altLang="zh-TW" strike="sngStrike" dirty="0" smtClean="0">
                <a:ea typeface="新細明體" pitchFamily="18" charset="-120"/>
              </a:rPr>
              <a:t>], $HTTP_POST_VARS[</a:t>
            </a:r>
            <a:r>
              <a:rPr lang="mr-IN" altLang="zh-TW" strike="sngStrike" dirty="0" smtClean="0">
                <a:ea typeface="新細明體" pitchFamily="18" charset="-120"/>
              </a:rPr>
              <a:t>"</a:t>
            </a:r>
            <a:r>
              <a:rPr lang="en-US" altLang="zh-TW" strike="sngStrike" dirty="0" smtClean="0">
                <a:ea typeface="新細明體" pitchFamily="18" charset="-120"/>
              </a:rPr>
              <a:t>username</a:t>
            </a:r>
            <a:r>
              <a:rPr lang="mr-IN" altLang="zh-TW" strike="sngStrike" dirty="0" smtClean="0">
                <a:ea typeface="新細明體" pitchFamily="18" charset="-120"/>
              </a:rPr>
              <a:t>"</a:t>
            </a:r>
            <a:r>
              <a:rPr lang="en-US" altLang="zh-TW" strike="sngStrike" dirty="0" smtClean="0">
                <a:ea typeface="新細明體" pitchFamily="18" charset="-120"/>
              </a:rPr>
              <a:t>]</a:t>
            </a:r>
          </a:p>
          <a:p>
            <a:pPr eaLnBrk="1" hangingPunct="1"/>
            <a:r>
              <a:rPr lang="en-US" altLang="zh-TW" dirty="0" smtClean="0">
                <a:solidFill>
                  <a:srgbClr val="FF0000"/>
                </a:solidFill>
                <a:ea typeface="新細明體" pitchFamily="18" charset="-120"/>
              </a:rPr>
              <a:t>$_GET[</a:t>
            </a:r>
            <a:r>
              <a:rPr lang="mr-IN" altLang="zh-TW" dirty="0" smtClean="0">
                <a:solidFill>
                  <a:srgbClr val="FF0000"/>
                </a:solidFill>
                <a:ea typeface="新細明體" pitchFamily="18" charset="-120"/>
              </a:rPr>
              <a:t>"</a:t>
            </a:r>
            <a:r>
              <a:rPr lang="en-US" altLang="zh-TW" dirty="0" smtClean="0">
                <a:solidFill>
                  <a:srgbClr val="FF0000"/>
                </a:solidFill>
                <a:ea typeface="新細明體" pitchFamily="18" charset="-120"/>
              </a:rPr>
              <a:t>username</a:t>
            </a:r>
            <a:r>
              <a:rPr lang="mr-IN" altLang="zh-TW" dirty="0" smtClean="0">
                <a:solidFill>
                  <a:srgbClr val="FF0000"/>
                </a:solidFill>
                <a:ea typeface="新細明體" pitchFamily="18" charset="-120"/>
              </a:rPr>
              <a:t>"</a:t>
            </a:r>
            <a:r>
              <a:rPr lang="en-US" altLang="zh-TW" dirty="0" smtClean="0">
                <a:solidFill>
                  <a:srgbClr val="FF0000"/>
                </a:solidFill>
                <a:ea typeface="新細明體" pitchFamily="18" charset="-120"/>
              </a:rPr>
              <a:t>], $_POST[</a:t>
            </a:r>
            <a:r>
              <a:rPr lang="mr-IN" altLang="zh-TW" dirty="0" smtClean="0">
                <a:solidFill>
                  <a:srgbClr val="FF0000"/>
                </a:solidFill>
                <a:ea typeface="新細明體" pitchFamily="18" charset="-120"/>
              </a:rPr>
              <a:t>"</a:t>
            </a:r>
            <a:r>
              <a:rPr lang="en-US" altLang="zh-TW" dirty="0" smtClean="0">
                <a:solidFill>
                  <a:srgbClr val="FF0000"/>
                </a:solidFill>
                <a:ea typeface="新細明體" pitchFamily="18" charset="-120"/>
              </a:rPr>
              <a:t>username</a:t>
            </a:r>
            <a:r>
              <a:rPr lang="mr-IN" altLang="zh-TW" dirty="0" smtClean="0">
                <a:solidFill>
                  <a:srgbClr val="FF0000"/>
                </a:solidFill>
                <a:ea typeface="新細明體" pitchFamily="18" charset="-120"/>
              </a:rPr>
              <a:t>"</a:t>
            </a:r>
            <a:r>
              <a:rPr lang="en-US" altLang="zh-TW" dirty="0" smtClean="0">
                <a:solidFill>
                  <a:srgbClr val="FF0000"/>
                </a:solidFill>
                <a:ea typeface="新細明體" pitchFamily="18" charset="-120"/>
              </a:rPr>
              <a:t>]</a:t>
            </a:r>
          </a:p>
        </p:txBody>
      </p:sp>
    </p:spTree>
    <p:extLst>
      <p:ext uri="{BB962C8B-B14F-4D97-AF65-F5344CB8AC3E}">
        <p14:creationId xmlns:p14="http://schemas.microsoft.com/office/powerpoint/2010/main" val="1798816005"/>
      </p:ext>
    </p:extLst>
  </p:cSld>
  <p:clrMapOvr>
    <a:masterClrMapping/>
  </p:clrMapOvr>
  <p:transition>
    <p:check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pPr eaLnBrk="1" hangingPunct="1">
              <a:defRPr/>
            </a:pPr>
            <a:r>
              <a:rPr lang="en-US" altLang="zh-TW" smtClean="0">
                <a:latin typeface="Times New Roman" pitchFamily="18" charset="0"/>
                <a:ea typeface="新細明體" pitchFamily="18" charset="-120"/>
              </a:rPr>
              <a:t>Exercise 6</a:t>
            </a:r>
          </a:p>
        </p:txBody>
      </p:sp>
      <p:sp>
        <p:nvSpPr>
          <p:cNvPr id="39939" name="Rectangle 3"/>
          <p:cNvSpPr>
            <a:spLocks noGrp="1" noChangeArrowheads="1"/>
          </p:cNvSpPr>
          <p:nvPr>
            <p:ph idx="1"/>
          </p:nvPr>
        </p:nvSpPr>
        <p:spPr/>
        <p:txBody>
          <a:bodyPr/>
          <a:lstStyle/>
          <a:p>
            <a:pPr eaLnBrk="1" hangingPunct="1"/>
            <a:r>
              <a:rPr lang="en-US" altLang="zh-TW" smtClean="0">
                <a:ea typeface="新細明體" pitchFamily="18" charset="-120"/>
              </a:rPr>
              <a:t>Try to write out a form in html for user to input a number</a:t>
            </a:r>
          </a:p>
          <a:p>
            <a:pPr eaLnBrk="1" hangingPunct="1"/>
            <a:r>
              <a:rPr lang="en-US" altLang="zh-TW" smtClean="0">
                <a:ea typeface="新細明體" pitchFamily="18" charset="-120"/>
              </a:rPr>
              <a:t>Save as square.html</a:t>
            </a:r>
          </a:p>
          <a:p>
            <a:pPr eaLnBrk="1" hangingPunct="1"/>
            <a:r>
              <a:rPr lang="en-US" altLang="zh-TW" smtClean="0">
                <a:ea typeface="新細明體" pitchFamily="18" charset="-120"/>
              </a:rPr>
              <a:t>Create a new php file</a:t>
            </a:r>
          </a:p>
          <a:p>
            <a:pPr eaLnBrk="1" hangingPunct="1"/>
            <a:r>
              <a:rPr lang="en-US" altLang="zh-TW" smtClean="0">
                <a:ea typeface="新細明體" pitchFamily="18" charset="-120"/>
              </a:rPr>
              <a:t>Find the square of the number</a:t>
            </a:r>
          </a:p>
          <a:p>
            <a:pPr eaLnBrk="1" hangingPunct="1"/>
            <a:r>
              <a:rPr lang="en-US" altLang="zh-TW" smtClean="0">
                <a:ea typeface="新細明體" pitchFamily="18" charset="-120"/>
              </a:rPr>
              <a:t>Save as square.php and test the page</a:t>
            </a:r>
          </a:p>
        </p:txBody>
      </p:sp>
    </p:spTree>
    <p:extLst>
      <p:ext uri="{BB962C8B-B14F-4D97-AF65-F5344CB8AC3E}">
        <p14:creationId xmlns:p14="http://schemas.microsoft.com/office/powerpoint/2010/main" val="1233142379"/>
      </p:ext>
    </p:extLst>
  </p:cSld>
  <p:clrMapOvr>
    <a:masterClrMapping/>
  </p:clrMapOvr>
  <p:transition>
    <p:checke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hangingPunct="1">
              <a:defRPr/>
            </a:pPr>
            <a:r>
              <a:rPr lang="en-US" altLang="zh-TW" smtClean="0">
                <a:latin typeface="Times New Roman" pitchFamily="18" charset="0"/>
                <a:ea typeface="新細明體" pitchFamily="18" charset="-120"/>
              </a:rPr>
              <a:t>Exercise 7</a:t>
            </a:r>
          </a:p>
        </p:txBody>
      </p:sp>
      <p:sp>
        <p:nvSpPr>
          <p:cNvPr id="40963" name="Rectangle 3"/>
          <p:cNvSpPr>
            <a:spLocks noGrp="1" noChangeArrowheads="1"/>
          </p:cNvSpPr>
          <p:nvPr>
            <p:ph idx="1"/>
          </p:nvPr>
        </p:nvSpPr>
        <p:spPr/>
        <p:txBody>
          <a:bodyPr/>
          <a:lstStyle/>
          <a:p>
            <a:pPr eaLnBrk="1" hangingPunct="1"/>
            <a:r>
              <a:rPr lang="en-US" altLang="zh-TW" dirty="0" smtClean="0">
                <a:ea typeface="新細明體" pitchFamily="18" charset="-120"/>
              </a:rPr>
              <a:t>Try to write out a form in html for user to input two numbers</a:t>
            </a:r>
          </a:p>
          <a:p>
            <a:pPr eaLnBrk="1" hangingPunct="1"/>
            <a:r>
              <a:rPr lang="en-US" altLang="zh-TW" dirty="0" smtClean="0">
                <a:ea typeface="新細明體" pitchFamily="18" charset="-120"/>
              </a:rPr>
              <a:t>Save as multiple.html</a:t>
            </a:r>
          </a:p>
          <a:p>
            <a:pPr eaLnBrk="1" hangingPunct="1"/>
            <a:r>
              <a:rPr lang="en-US" altLang="zh-TW" dirty="0" smtClean="0">
                <a:ea typeface="新細明體" pitchFamily="18" charset="-120"/>
              </a:rPr>
              <a:t>Create a new </a:t>
            </a:r>
            <a:r>
              <a:rPr lang="en-US" altLang="zh-TW" dirty="0" err="1" smtClean="0">
                <a:ea typeface="新細明體" pitchFamily="18" charset="-120"/>
              </a:rPr>
              <a:t>php</a:t>
            </a:r>
            <a:r>
              <a:rPr lang="en-US" altLang="zh-TW" dirty="0" smtClean="0">
                <a:ea typeface="新細明體" pitchFamily="18" charset="-120"/>
              </a:rPr>
              <a:t> file</a:t>
            </a:r>
          </a:p>
          <a:p>
            <a:pPr eaLnBrk="1" hangingPunct="1"/>
            <a:r>
              <a:rPr lang="en-US" altLang="zh-TW" dirty="0" smtClean="0">
                <a:ea typeface="新細明體" pitchFamily="18" charset="-120"/>
              </a:rPr>
              <a:t>Find the product of the numbers</a:t>
            </a:r>
          </a:p>
          <a:p>
            <a:pPr eaLnBrk="1" hangingPunct="1"/>
            <a:r>
              <a:rPr lang="en-US" altLang="zh-TW" dirty="0" smtClean="0">
                <a:ea typeface="新細明體" pitchFamily="18" charset="-120"/>
              </a:rPr>
              <a:t>Save as </a:t>
            </a:r>
            <a:r>
              <a:rPr lang="en-US" altLang="zh-TW" dirty="0" err="1" smtClean="0">
                <a:ea typeface="新細明體" pitchFamily="18" charset="-120"/>
              </a:rPr>
              <a:t>multiple.php</a:t>
            </a:r>
            <a:r>
              <a:rPr lang="en-US" altLang="zh-TW" dirty="0" smtClean="0">
                <a:ea typeface="新細明體" pitchFamily="18" charset="-120"/>
              </a:rPr>
              <a:t> and test the page</a:t>
            </a:r>
          </a:p>
        </p:txBody>
      </p:sp>
    </p:spTree>
    <p:extLst>
      <p:ext uri="{BB962C8B-B14F-4D97-AF65-F5344CB8AC3E}">
        <p14:creationId xmlns:p14="http://schemas.microsoft.com/office/powerpoint/2010/main" val="59286656"/>
      </p:ext>
    </p:extLst>
  </p:cSld>
  <p:clrMapOvr>
    <a:masterClrMapping/>
  </p:clrMapOvr>
  <p:transition>
    <p:checke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normAutofit/>
          </a:bodyPr>
          <a:lstStyle/>
          <a:p>
            <a:pPr eaLnBrk="1" hangingPunct="1">
              <a:defRPr/>
            </a:pPr>
            <a:r>
              <a:rPr lang="en-US" altLang="zh-TW" smtClean="0">
                <a:latin typeface="Times New Roman" pitchFamily="18" charset="0"/>
                <a:ea typeface="新細明體" pitchFamily="18" charset="-120"/>
              </a:rPr>
              <a:t>Exercise 8 – Body Mass Index</a:t>
            </a:r>
          </a:p>
        </p:txBody>
      </p:sp>
      <p:sp>
        <p:nvSpPr>
          <p:cNvPr id="41987" name="Rectangle 3"/>
          <p:cNvSpPr>
            <a:spLocks noGrp="1" noChangeArrowheads="1"/>
          </p:cNvSpPr>
          <p:nvPr>
            <p:ph idx="1"/>
          </p:nvPr>
        </p:nvSpPr>
        <p:spPr/>
        <p:txBody>
          <a:bodyPr/>
          <a:lstStyle/>
          <a:p>
            <a:pPr eaLnBrk="1" hangingPunct="1"/>
            <a:r>
              <a:rPr lang="en-US" altLang="zh-TW" dirty="0" smtClean="0">
                <a:ea typeface="新細明體" pitchFamily="18" charset="-120"/>
              </a:rPr>
              <a:t>Find the </a:t>
            </a:r>
            <a:r>
              <a:rPr lang="en-US" altLang="zh-TW" dirty="0" err="1" smtClean="0">
                <a:ea typeface="新細明體" pitchFamily="18" charset="-120"/>
              </a:rPr>
              <a:t>bmi</a:t>
            </a:r>
            <a:r>
              <a:rPr lang="en-US" altLang="zh-TW" dirty="0" smtClean="0">
                <a:ea typeface="新細明體" pitchFamily="18" charset="-120"/>
              </a:rPr>
              <a:t> for yourself</a:t>
            </a:r>
          </a:p>
          <a:p>
            <a:pPr eaLnBrk="1" hangingPunct="1"/>
            <a:r>
              <a:rPr lang="en-US" altLang="zh-TW" dirty="0" err="1">
                <a:ea typeface="新細明體" pitchFamily="18" charset="-120"/>
              </a:rPr>
              <a:t>b</a:t>
            </a:r>
            <a:r>
              <a:rPr lang="en-US" altLang="zh-TW" dirty="0" err="1" smtClean="0">
                <a:ea typeface="新細明體" pitchFamily="18" charset="-120"/>
              </a:rPr>
              <a:t>mi</a:t>
            </a:r>
            <a:r>
              <a:rPr lang="en-US" altLang="zh-TW" dirty="0" smtClean="0">
                <a:ea typeface="新細明體" pitchFamily="18" charset="-120"/>
              </a:rPr>
              <a:t> = weight(kg)/height(m)/height(m)</a:t>
            </a:r>
          </a:p>
          <a:p>
            <a:pPr eaLnBrk="1" hangingPunct="1"/>
            <a:r>
              <a:rPr lang="en-US" altLang="zh-TW" dirty="0" smtClean="0">
                <a:ea typeface="新細明體" pitchFamily="18" charset="-120"/>
              </a:rPr>
              <a:t>If I am 70kg and 1.74m, what is my </a:t>
            </a:r>
            <a:r>
              <a:rPr lang="en-US" altLang="zh-TW" dirty="0" err="1" smtClean="0">
                <a:ea typeface="新細明體" pitchFamily="18" charset="-120"/>
              </a:rPr>
              <a:t>bmi</a:t>
            </a:r>
            <a:r>
              <a:rPr lang="en-US" altLang="zh-TW" dirty="0" smtClean="0">
                <a:ea typeface="新細明體" pitchFamily="18" charset="-120"/>
              </a:rPr>
              <a:t>?</a:t>
            </a:r>
          </a:p>
          <a:p>
            <a:pPr eaLnBrk="1" hangingPunct="1"/>
            <a:r>
              <a:rPr lang="en-US" altLang="zh-TW" dirty="0" smtClean="0">
                <a:ea typeface="新細明體" pitchFamily="18" charset="-120"/>
              </a:rPr>
              <a:t>&lt;18.5 underweight, 18.5-25.0 normal, &gt;25.0 overweight</a:t>
            </a:r>
          </a:p>
          <a:p>
            <a:pPr eaLnBrk="1" hangingPunct="1"/>
            <a:r>
              <a:rPr lang="en-US" altLang="zh-TW" dirty="0" smtClean="0">
                <a:ea typeface="新細明體" pitchFamily="18" charset="-120"/>
              </a:rPr>
              <a:t>Write a form that can let user to input his/her height and weight</a:t>
            </a:r>
          </a:p>
          <a:p>
            <a:pPr eaLnBrk="1" hangingPunct="1"/>
            <a:r>
              <a:rPr lang="en-US" altLang="zh-TW" dirty="0" smtClean="0">
                <a:ea typeface="新細明體" pitchFamily="18" charset="-120"/>
              </a:rPr>
              <a:t>See </a:t>
            </a:r>
            <a:r>
              <a:rPr lang="en-US" altLang="zh-TW" dirty="0" err="1" smtClean="0">
                <a:ea typeface="新細明體" pitchFamily="18" charset="-120"/>
              </a:rPr>
              <a:t>bmi.php</a:t>
            </a:r>
            <a:endParaRPr lang="en-US" altLang="zh-TW" dirty="0" smtClean="0">
              <a:ea typeface="新細明體" pitchFamily="18" charset="-120"/>
            </a:endParaRPr>
          </a:p>
        </p:txBody>
      </p:sp>
    </p:spTree>
    <p:extLst>
      <p:ext uri="{BB962C8B-B14F-4D97-AF65-F5344CB8AC3E}">
        <p14:creationId xmlns:p14="http://schemas.microsoft.com/office/powerpoint/2010/main" val="2145898831"/>
      </p:ext>
    </p:extLst>
  </p:cSld>
  <p:clrMapOvr>
    <a:masterClrMapping/>
  </p:clrMapOvr>
  <p:transition>
    <p:checke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26"/>
          <p:cNvSpPr>
            <a:spLocks noGrp="1" noChangeArrowheads="1"/>
          </p:cNvSpPr>
          <p:nvPr>
            <p:ph type="title"/>
          </p:nvPr>
        </p:nvSpPr>
        <p:spPr/>
        <p:txBody>
          <a:bodyPr/>
          <a:lstStyle/>
          <a:p>
            <a:pPr>
              <a:defRPr/>
            </a:pPr>
            <a:r>
              <a:rPr lang="en-US" altLang="zh-TW" smtClean="0">
                <a:latin typeface="Times New Roman" pitchFamily="18" charset="0"/>
              </a:rPr>
              <a:t>Getting info from a web page</a:t>
            </a:r>
          </a:p>
        </p:txBody>
      </p:sp>
      <p:pic>
        <p:nvPicPr>
          <p:cNvPr id="5"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3570" y="1916832"/>
            <a:ext cx="6421296" cy="4536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8286020"/>
      </p:ext>
    </p:extLst>
  </p:cSld>
  <p:clrMapOvr>
    <a:masterClrMapping/>
  </p:clrMapOvr>
  <p:transition>
    <p:checke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26"/>
          <p:cNvSpPr>
            <a:spLocks noGrp="1" noChangeArrowheads="1"/>
          </p:cNvSpPr>
          <p:nvPr>
            <p:ph type="title"/>
          </p:nvPr>
        </p:nvSpPr>
        <p:spPr/>
        <p:txBody>
          <a:bodyPr/>
          <a:lstStyle/>
          <a:p>
            <a:pPr>
              <a:defRPr/>
            </a:pPr>
            <a:r>
              <a:rPr lang="en-US" altLang="zh-TW" dirty="0" smtClean="0">
                <a:latin typeface="Times New Roman" pitchFamily="18" charset="0"/>
              </a:rPr>
              <a:t>Getting correct information</a:t>
            </a:r>
          </a:p>
        </p:txBody>
      </p:sp>
      <p:pic>
        <p:nvPicPr>
          <p:cNvPr id="5"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712" y="1805422"/>
            <a:ext cx="6120680" cy="4737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6078308"/>
      </p:ext>
    </p:extLst>
  </p:cSld>
  <p:clrMapOvr>
    <a:masterClrMapping/>
  </p:clrMapOvr>
  <p:transition>
    <p:check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050"/>
          <p:cNvSpPr>
            <a:spLocks noGrp="1" noChangeArrowheads="1"/>
          </p:cNvSpPr>
          <p:nvPr>
            <p:ph type="title"/>
          </p:nvPr>
        </p:nvSpPr>
        <p:spPr/>
        <p:txBody>
          <a:bodyPr/>
          <a:lstStyle/>
          <a:p>
            <a:pPr>
              <a:defRPr/>
            </a:pPr>
            <a:r>
              <a:rPr lang="en-US" altLang="zh-TW" dirty="0" smtClean="0"/>
              <a:t>Client side (html)</a:t>
            </a:r>
          </a:p>
        </p:txBody>
      </p:sp>
      <p:sp>
        <p:nvSpPr>
          <p:cNvPr id="16387" name="Rectangle 2051"/>
          <p:cNvSpPr>
            <a:spLocks noGrp="1" noChangeArrowheads="1"/>
          </p:cNvSpPr>
          <p:nvPr>
            <p:ph idx="1"/>
          </p:nvPr>
        </p:nvSpPr>
        <p:spPr/>
        <p:txBody>
          <a:bodyPr/>
          <a:lstStyle/>
          <a:p>
            <a:r>
              <a:rPr lang="en-US" altLang="zh-TW" dirty="0" smtClean="0">
                <a:ea typeface="新細明體" pitchFamily="18" charset="-120"/>
              </a:rPr>
              <a:t>Obtain information from a web user</a:t>
            </a:r>
          </a:p>
          <a:p>
            <a:r>
              <a:rPr lang="en-US" altLang="zh-TW" dirty="0" smtClean="0">
                <a:ea typeface="新細明體" pitchFamily="18" charset="-120"/>
              </a:rPr>
              <a:t>Whole web page or part web page, but not a form in a form</a:t>
            </a:r>
          </a:p>
          <a:p>
            <a:r>
              <a:rPr lang="en-US" altLang="zh-TW" dirty="0" smtClean="0">
                <a:ea typeface="新細明體" pitchFamily="18" charset="-120"/>
              </a:rPr>
              <a:t>For this course, put form in html only, don’t combine in one PHP.</a:t>
            </a:r>
          </a:p>
          <a:p>
            <a:r>
              <a:rPr lang="en-US" altLang="zh-TW" dirty="0" smtClean="0">
                <a:ea typeface="新細明體" pitchFamily="18" charset="-120"/>
              </a:rPr>
              <a:t>JavaScript (jQuery)</a:t>
            </a:r>
          </a:p>
          <a:p>
            <a:r>
              <a:rPr lang="en-US" altLang="zh-TW" dirty="0" smtClean="0">
                <a:ea typeface="新細明體" pitchFamily="18" charset="-120"/>
              </a:rPr>
              <a:t>No need to save data in local machine</a:t>
            </a:r>
          </a:p>
        </p:txBody>
      </p:sp>
    </p:spTree>
    <p:extLst>
      <p:ext uri="{BB962C8B-B14F-4D97-AF65-F5344CB8AC3E}">
        <p14:creationId xmlns:p14="http://schemas.microsoft.com/office/powerpoint/2010/main" val="13419928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26"/>
          <p:cNvSpPr>
            <a:spLocks noGrp="1" noChangeArrowheads="1"/>
          </p:cNvSpPr>
          <p:nvPr>
            <p:ph type="title"/>
          </p:nvPr>
        </p:nvSpPr>
        <p:spPr/>
        <p:txBody>
          <a:bodyPr/>
          <a:lstStyle/>
          <a:p>
            <a:pPr>
              <a:defRPr/>
            </a:pPr>
            <a:r>
              <a:rPr lang="en-US" altLang="zh-TW" dirty="0" smtClean="0">
                <a:latin typeface="Times New Roman" pitchFamily="18" charset="0"/>
              </a:rPr>
              <a:t>Error in a web page</a:t>
            </a:r>
          </a:p>
        </p:txBody>
      </p:sp>
      <p:pic>
        <p:nvPicPr>
          <p:cNvPr id="5"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3689" y="1916832"/>
            <a:ext cx="6584814" cy="4528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7032412"/>
      </p:ext>
    </p:extLst>
  </p:cSld>
  <p:clrMapOvr>
    <a:masterClrMapping/>
  </p:clrMapOvr>
  <p:transition>
    <p:checke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26"/>
          <p:cNvSpPr>
            <a:spLocks noGrp="1" noChangeArrowheads="1"/>
          </p:cNvSpPr>
          <p:nvPr>
            <p:ph type="title"/>
          </p:nvPr>
        </p:nvSpPr>
        <p:spPr/>
        <p:txBody>
          <a:bodyPr/>
          <a:lstStyle/>
          <a:p>
            <a:pPr>
              <a:defRPr/>
            </a:pPr>
            <a:r>
              <a:rPr lang="en-US" altLang="zh-TW" smtClean="0">
                <a:latin typeface="Times New Roman" pitchFamily="18" charset="0"/>
              </a:rPr>
              <a:t>Getting info from a web page</a:t>
            </a:r>
          </a:p>
        </p:txBody>
      </p:sp>
      <p:sp>
        <p:nvSpPr>
          <p:cNvPr id="44035" name="Rectangle 1027"/>
          <p:cNvSpPr>
            <a:spLocks noGrp="1" noChangeArrowheads="1"/>
          </p:cNvSpPr>
          <p:nvPr>
            <p:ph idx="1"/>
          </p:nvPr>
        </p:nvSpPr>
        <p:spPr/>
        <p:txBody>
          <a:bodyPr/>
          <a:lstStyle/>
          <a:p>
            <a:r>
              <a:rPr lang="en-US" altLang="zh-TW" smtClean="0">
                <a:ea typeface="新細明體" pitchFamily="18" charset="-120"/>
              </a:rPr>
              <a:t>Create a form by Dreamweaver to collect username and password for login</a:t>
            </a:r>
          </a:p>
          <a:p>
            <a:r>
              <a:rPr lang="en-US" altLang="zh-TW" smtClean="0">
                <a:ea typeface="新細明體" pitchFamily="18" charset="-120"/>
              </a:rPr>
              <a:t>Send the information to the php</a:t>
            </a:r>
          </a:p>
          <a:p>
            <a:r>
              <a:rPr lang="en-US" altLang="zh-TW" smtClean="0">
                <a:ea typeface="新細明體" pitchFamily="18" charset="-120"/>
              </a:rPr>
              <a:t>Create a php page</a:t>
            </a:r>
          </a:p>
          <a:p>
            <a:r>
              <a:rPr lang="en-US" altLang="zh-TW" smtClean="0">
                <a:ea typeface="新細明體" pitchFamily="18" charset="-120"/>
              </a:rPr>
              <a:t>Test the html page</a:t>
            </a:r>
          </a:p>
          <a:p>
            <a:r>
              <a:rPr lang="en-US" altLang="zh-TW" smtClean="0">
                <a:ea typeface="新細明體" pitchFamily="18" charset="-120"/>
              </a:rPr>
              <a:t>Result can be seen by the php page</a:t>
            </a:r>
          </a:p>
          <a:p>
            <a:r>
              <a:rPr lang="en-US" altLang="zh-TW" smtClean="0">
                <a:ea typeface="新細明體" pitchFamily="18" charset="-120"/>
              </a:rPr>
              <a:t>login.html</a:t>
            </a:r>
          </a:p>
          <a:p>
            <a:r>
              <a:rPr lang="en-US" altLang="zh-TW" smtClean="0">
                <a:ea typeface="新細明體" pitchFamily="18" charset="-120"/>
              </a:rPr>
              <a:t>login.php</a:t>
            </a:r>
            <a:endParaRPr lang="zh-TW" altLang="en-US" smtClean="0">
              <a:ea typeface="新細明體" pitchFamily="18" charset="-120"/>
            </a:endParaRPr>
          </a:p>
        </p:txBody>
      </p:sp>
    </p:spTree>
    <p:extLst>
      <p:ext uri="{BB962C8B-B14F-4D97-AF65-F5344CB8AC3E}">
        <p14:creationId xmlns:p14="http://schemas.microsoft.com/office/powerpoint/2010/main" val="2127791752"/>
      </p:ext>
    </p:extLst>
  </p:cSld>
  <p:clrMapOvr>
    <a:masterClrMapping/>
  </p:clrMapOvr>
  <p:transition>
    <p:checke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26"/>
          <p:cNvSpPr>
            <a:spLocks noGrp="1" noChangeArrowheads="1"/>
          </p:cNvSpPr>
          <p:nvPr>
            <p:ph type="title"/>
          </p:nvPr>
        </p:nvSpPr>
        <p:spPr/>
        <p:txBody>
          <a:bodyPr/>
          <a:lstStyle/>
          <a:p>
            <a:pPr>
              <a:defRPr/>
            </a:pPr>
            <a:r>
              <a:rPr lang="en-US" altLang="zh-TW" dirty="0" smtClean="0">
                <a:latin typeface="Times New Roman" pitchFamily="18" charset="0"/>
              </a:rPr>
              <a:t>Homework</a:t>
            </a:r>
          </a:p>
        </p:txBody>
      </p:sp>
      <p:sp>
        <p:nvSpPr>
          <p:cNvPr id="48131" name="Rectangle 1027"/>
          <p:cNvSpPr>
            <a:spLocks noGrp="1" noChangeArrowheads="1"/>
          </p:cNvSpPr>
          <p:nvPr>
            <p:ph idx="1"/>
          </p:nvPr>
        </p:nvSpPr>
        <p:spPr/>
        <p:txBody>
          <a:bodyPr>
            <a:normAutofit fontScale="92500" lnSpcReduction="10000"/>
          </a:bodyPr>
          <a:lstStyle/>
          <a:p>
            <a:r>
              <a:rPr lang="en-US" altLang="zh-TW" dirty="0" smtClean="0">
                <a:ea typeface="新細明體" pitchFamily="18" charset="-120"/>
                <a:hlinkClick r:id="rId2"/>
              </a:rPr>
              <a:t>www.zaturday.com/homework/login.html</a:t>
            </a:r>
            <a:endParaRPr lang="en-US" altLang="zh-TW" dirty="0" smtClean="0">
              <a:ea typeface="新細明體" pitchFamily="18" charset="-120"/>
            </a:endParaRPr>
          </a:p>
          <a:p>
            <a:endParaRPr lang="en-US" dirty="0" smtClean="0"/>
          </a:p>
          <a:p>
            <a:pPr marL="0" indent="0">
              <a:buNone/>
            </a:pPr>
            <a:r>
              <a:rPr lang="en-US" dirty="0" smtClean="0"/>
              <a:t>Lesson 23</a:t>
            </a:r>
            <a:endParaRPr lang="en-US" dirty="0"/>
          </a:p>
          <a:p>
            <a:r>
              <a:rPr lang="en-US" dirty="0"/>
              <a:t>If username is blank, display </a:t>
            </a:r>
            <a:r>
              <a:rPr lang="mr-IN" dirty="0" smtClean="0"/>
              <a:t>"</a:t>
            </a:r>
            <a:r>
              <a:rPr lang="en-US" dirty="0" smtClean="0"/>
              <a:t>Please </a:t>
            </a:r>
            <a:r>
              <a:rPr lang="en-US" dirty="0"/>
              <a:t>input your </a:t>
            </a:r>
            <a:r>
              <a:rPr lang="en-US" dirty="0" smtClean="0"/>
              <a:t>username</a:t>
            </a:r>
            <a:r>
              <a:rPr lang="mr-IN" dirty="0" smtClean="0"/>
              <a:t>"</a:t>
            </a:r>
            <a:r>
              <a:rPr lang="en-US" dirty="0" smtClean="0"/>
              <a:t>.</a:t>
            </a:r>
            <a:endParaRPr lang="en-US" dirty="0"/>
          </a:p>
          <a:p>
            <a:r>
              <a:rPr lang="en-US" dirty="0"/>
              <a:t>If password is blank, display </a:t>
            </a:r>
            <a:r>
              <a:rPr lang="mr-IN" dirty="0" smtClean="0"/>
              <a:t>"</a:t>
            </a:r>
            <a:r>
              <a:rPr lang="en-US" dirty="0" smtClean="0"/>
              <a:t>Please </a:t>
            </a:r>
            <a:r>
              <a:rPr lang="en-US" dirty="0"/>
              <a:t>input your </a:t>
            </a:r>
            <a:r>
              <a:rPr lang="en-US" dirty="0" smtClean="0"/>
              <a:t>password</a:t>
            </a:r>
            <a:r>
              <a:rPr lang="mr-IN" dirty="0" smtClean="0"/>
              <a:t>"</a:t>
            </a:r>
            <a:r>
              <a:rPr lang="en-US" dirty="0" smtClean="0"/>
              <a:t>.</a:t>
            </a:r>
            <a:endParaRPr lang="en-US" dirty="0"/>
          </a:p>
          <a:p>
            <a:r>
              <a:rPr lang="en-US" dirty="0"/>
              <a:t>If password is wrong, display </a:t>
            </a:r>
            <a:r>
              <a:rPr lang="mr-IN" dirty="0" smtClean="0"/>
              <a:t>"</a:t>
            </a:r>
            <a:r>
              <a:rPr lang="en-US" dirty="0" smtClean="0"/>
              <a:t>wrong password</a:t>
            </a:r>
            <a:r>
              <a:rPr lang="mr-IN" dirty="0" smtClean="0"/>
              <a:t>"</a:t>
            </a:r>
            <a:r>
              <a:rPr lang="en-US" dirty="0" smtClean="0"/>
              <a:t>.</a:t>
            </a:r>
            <a:endParaRPr lang="en-US" dirty="0"/>
          </a:p>
          <a:p>
            <a:r>
              <a:rPr lang="en-US" dirty="0"/>
              <a:t>If password is correct, display </a:t>
            </a:r>
            <a:r>
              <a:rPr lang="mr-IN" dirty="0" smtClean="0"/>
              <a:t>"</a:t>
            </a:r>
            <a:r>
              <a:rPr lang="en-US" dirty="0" smtClean="0"/>
              <a:t> </a:t>
            </a:r>
            <a:r>
              <a:rPr lang="en-US" dirty="0"/>
              <a:t>welcome, username </a:t>
            </a:r>
            <a:r>
              <a:rPr lang="mr-IN" dirty="0" smtClean="0"/>
              <a:t>"</a:t>
            </a:r>
            <a:r>
              <a:rPr lang="en-US" dirty="0" smtClean="0"/>
              <a:t>.</a:t>
            </a:r>
            <a:endParaRPr lang="en-US" dirty="0"/>
          </a:p>
          <a:p>
            <a:endParaRPr lang="zh-TW" altLang="en-US" dirty="0" smtClean="0">
              <a:ea typeface="新細明體" pitchFamily="18" charset="-120"/>
            </a:endParaRPr>
          </a:p>
        </p:txBody>
      </p:sp>
    </p:spTree>
    <p:extLst>
      <p:ext uri="{BB962C8B-B14F-4D97-AF65-F5344CB8AC3E}">
        <p14:creationId xmlns:p14="http://schemas.microsoft.com/office/powerpoint/2010/main" val="1076833109"/>
      </p:ext>
    </p:extLst>
  </p:cSld>
  <p:clrMapOvr>
    <a:masterClrMapping/>
  </p:clrMapOvr>
  <p:transition>
    <p:checke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1739900" y="914400"/>
            <a:ext cx="6946900" cy="3487738"/>
          </a:xfrm>
        </p:spPr>
        <p:txBody>
          <a:bodyPr/>
          <a:lstStyle/>
          <a:p>
            <a:r>
              <a:rPr lang="en-US" altLang="zh-TW">
                <a:ln>
                  <a:noFill/>
                </a:ln>
              </a:rPr>
              <a:t>QUESTIONS</a:t>
            </a:r>
          </a:p>
        </p:txBody>
      </p:sp>
      <p:sp>
        <p:nvSpPr>
          <p:cNvPr id="24579" name="Subtitle 2"/>
          <p:cNvSpPr>
            <a:spLocks noGrp="1"/>
          </p:cNvSpPr>
          <p:nvPr>
            <p:ph type="subTitle" idx="1"/>
          </p:nvPr>
        </p:nvSpPr>
        <p:spPr>
          <a:xfrm>
            <a:off x="2924175" y="4402138"/>
            <a:ext cx="5762625" cy="1365250"/>
          </a:xfrm>
        </p:spPr>
        <p:txBody>
          <a:bodyPr/>
          <a:lstStyle/>
          <a:p>
            <a:endParaRPr lang="zh-HK"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050"/>
          <p:cNvSpPr>
            <a:spLocks noGrp="1" noChangeArrowheads="1"/>
          </p:cNvSpPr>
          <p:nvPr>
            <p:ph type="title"/>
          </p:nvPr>
        </p:nvSpPr>
        <p:spPr/>
        <p:txBody>
          <a:bodyPr/>
          <a:lstStyle/>
          <a:p>
            <a:pPr>
              <a:defRPr/>
            </a:pPr>
            <a:r>
              <a:rPr lang="en-US" altLang="zh-TW" dirty="0" smtClean="0"/>
              <a:t>Security</a:t>
            </a:r>
          </a:p>
        </p:txBody>
      </p:sp>
      <p:sp>
        <p:nvSpPr>
          <p:cNvPr id="16387" name="Rectangle 2051"/>
          <p:cNvSpPr>
            <a:spLocks noGrp="1" noChangeArrowheads="1"/>
          </p:cNvSpPr>
          <p:nvPr>
            <p:ph idx="1"/>
          </p:nvPr>
        </p:nvSpPr>
        <p:spPr/>
        <p:txBody>
          <a:bodyPr>
            <a:normAutofit/>
          </a:bodyPr>
          <a:lstStyle/>
          <a:p>
            <a:r>
              <a:rPr lang="en-US" altLang="zh-TW" dirty="0" smtClean="0">
                <a:ea typeface="新細明體" pitchFamily="18" charset="-120"/>
              </a:rPr>
              <a:t>Secure data by encryption</a:t>
            </a:r>
          </a:p>
          <a:p>
            <a:r>
              <a:rPr lang="en-US" altLang="zh-TW" dirty="0" smtClean="0">
                <a:ea typeface="新細明體" pitchFamily="18" charset="-120"/>
              </a:rPr>
              <a:t>Cipher</a:t>
            </a:r>
          </a:p>
          <a:p>
            <a:r>
              <a:rPr lang="en-US" altLang="zh-TW" dirty="0" smtClean="0">
                <a:ea typeface="新細明體" pitchFamily="18" charset="-120"/>
              </a:rPr>
              <a:t>MD5(32), sha1(40), sha256(64)</a:t>
            </a:r>
          </a:p>
          <a:p>
            <a:r>
              <a:rPr lang="en-US" altLang="zh-TW" dirty="0" smtClean="0">
                <a:ea typeface="新細明體" pitchFamily="18" charset="-120"/>
              </a:rPr>
              <a:t>HTTPS (SSL)</a:t>
            </a:r>
          </a:p>
          <a:p>
            <a:r>
              <a:rPr lang="en-US" altLang="zh-TW" dirty="0" smtClean="0">
                <a:ea typeface="新細明體" pitchFamily="18" charset="-120"/>
              </a:rPr>
              <a:t>Cert</a:t>
            </a:r>
          </a:p>
          <a:p>
            <a:r>
              <a:rPr lang="en-US" altLang="zh-TW" dirty="0" smtClean="0">
                <a:ea typeface="新細明體" pitchFamily="18" charset="-120"/>
              </a:rPr>
              <a:t>RSA</a:t>
            </a:r>
          </a:p>
        </p:txBody>
      </p:sp>
    </p:spTree>
    <p:extLst>
      <p:ext uri="{BB962C8B-B14F-4D97-AF65-F5344CB8AC3E}">
        <p14:creationId xmlns:p14="http://schemas.microsoft.com/office/powerpoint/2010/main" val="2441869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HK" altLang="en-US"/>
          </a:p>
        </p:txBody>
      </p:sp>
      <p:pic>
        <p:nvPicPr>
          <p:cNvPr id="4" name="Content Placeholder 3"/>
          <p:cNvPicPr>
            <a:picLocks noGrp="1" noChangeAspect="1"/>
          </p:cNvPicPr>
          <p:nvPr>
            <p:ph idx="1"/>
          </p:nvPr>
        </p:nvPicPr>
        <p:blipFill>
          <a:blip r:embed="rId2"/>
          <a:stretch>
            <a:fillRect/>
          </a:stretch>
        </p:blipFill>
        <p:spPr>
          <a:xfrm>
            <a:off x="-19123" y="-42862"/>
            <a:ext cx="3990975" cy="4962525"/>
          </a:xfrm>
          <a:prstGeom prst="rect">
            <a:avLst/>
          </a:prstGeom>
          <a:noFill/>
          <a:ln>
            <a:noFill/>
          </a:ln>
        </p:spPr>
      </p:pic>
      <p:pic>
        <p:nvPicPr>
          <p:cNvPr id="6" name="Picture 5"/>
          <p:cNvPicPr>
            <a:picLocks noChangeAspect="1"/>
          </p:cNvPicPr>
          <p:nvPr/>
        </p:nvPicPr>
        <p:blipFill>
          <a:blip r:embed="rId3"/>
          <a:stretch>
            <a:fillRect/>
          </a:stretch>
        </p:blipFill>
        <p:spPr>
          <a:xfrm>
            <a:off x="5153025" y="0"/>
            <a:ext cx="3990975" cy="4962525"/>
          </a:xfrm>
          <a:prstGeom prst="rect">
            <a:avLst/>
          </a:prstGeom>
        </p:spPr>
      </p:pic>
      <p:pic>
        <p:nvPicPr>
          <p:cNvPr id="5" name="Picture 4"/>
          <p:cNvPicPr>
            <a:picLocks noChangeAspect="1"/>
          </p:cNvPicPr>
          <p:nvPr/>
        </p:nvPicPr>
        <p:blipFill>
          <a:blip r:embed="rId4"/>
          <a:stretch>
            <a:fillRect/>
          </a:stretch>
        </p:blipFill>
        <p:spPr>
          <a:xfrm>
            <a:off x="3707904" y="1772816"/>
            <a:ext cx="3990975" cy="4962525"/>
          </a:xfrm>
          <a:prstGeom prst="rect">
            <a:avLst/>
          </a:prstGeom>
        </p:spPr>
      </p:pic>
    </p:spTree>
    <p:extLst>
      <p:ext uri="{BB962C8B-B14F-4D97-AF65-F5344CB8AC3E}">
        <p14:creationId xmlns:p14="http://schemas.microsoft.com/office/powerpoint/2010/main" val="2121985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050"/>
          <p:cNvSpPr>
            <a:spLocks noGrp="1" noChangeArrowheads="1"/>
          </p:cNvSpPr>
          <p:nvPr>
            <p:ph type="title"/>
          </p:nvPr>
        </p:nvSpPr>
        <p:spPr/>
        <p:txBody>
          <a:bodyPr/>
          <a:lstStyle/>
          <a:p>
            <a:pPr>
              <a:defRPr/>
            </a:pPr>
            <a:r>
              <a:rPr lang="en-US" altLang="zh-TW" dirty="0" smtClean="0"/>
              <a:t>Website example</a:t>
            </a:r>
          </a:p>
        </p:txBody>
      </p:sp>
      <p:sp>
        <p:nvSpPr>
          <p:cNvPr id="16387" name="Rectangle 2051"/>
          <p:cNvSpPr>
            <a:spLocks noGrp="1" noChangeArrowheads="1"/>
          </p:cNvSpPr>
          <p:nvPr>
            <p:ph idx="1"/>
          </p:nvPr>
        </p:nvSpPr>
        <p:spPr/>
        <p:txBody>
          <a:bodyPr>
            <a:normAutofit/>
          </a:bodyPr>
          <a:lstStyle/>
          <a:p>
            <a:r>
              <a:rPr lang="en-US" altLang="zh-TW" dirty="0" err="1" smtClean="0">
                <a:ea typeface="新細明體" pitchFamily="18" charset="-120"/>
              </a:rPr>
              <a:t>hsbc.com</a:t>
            </a:r>
            <a:r>
              <a:rPr lang="en-US" altLang="zh-TW" dirty="0" smtClean="0">
                <a:ea typeface="新細明體" pitchFamily="18" charset="-120"/>
              </a:rPr>
              <a:t>, paypal.com</a:t>
            </a:r>
          </a:p>
          <a:p>
            <a:r>
              <a:rPr lang="en-US" altLang="zh-TW" dirty="0" smtClean="0">
                <a:ea typeface="新細明體" pitchFamily="18" charset="-120"/>
              </a:rPr>
              <a:t>gmail.com, mail.yahoo.com, hotmail.com, </a:t>
            </a:r>
            <a:r>
              <a:rPr lang="en-US" altLang="zh-TW" dirty="0" err="1" smtClean="0">
                <a:ea typeface="新細明體" pitchFamily="18" charset="-120"/>
              </a:rPr>
              <a:t>zaturday.com</a:t>
            </a:r>
            <a:r>
              <a:rPr lang="en-US" altLang="zh-TW" dirty="0" smtClean="0">
                <a:ea typeface="新細明體" pitchFamily="18" charset="-120"/>
              </a:rPr>
              <a:t>/webmail</a:t>
            </a:r>
          </a:p>
          <a:p>
            <a:r>
              <a:rPr lang="en-US" altLang="zh-TW" dirty="0" smtClean="0">
                <a:ea typeface="新細明體" pitchFamily="18" charset="-120"/>
              </a:rPr>
              <a:t>hkpl.gov.hk, edit.php.net</a:t>
            </a:r>
          </a:p>
        </p:txBody>
      </p:sp>
    </p:spTree>
    <p:extLst>
      <p:ext uri="{BB962C8B-B14F-4D97-AF65-F5344CB8AC3E}">
        <p14:creationId xmlns:p14="http://schemas.microsoft.com/office/powerpoint/2010/main" val="19399865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lstStyle/>
          <a:p>
            <a:r>
              <a:rPr lang="en-US" dirty="0"/>
              <a:t>MD5 is considered cryptographically broken and is unsuitable for further use.</a:t>
            </a:r>
          </a:p>
          <a:p>
            <a:r>
              <a:rPr lang="en-US" dirty="0"/>
              <a:t>The SHA1 algorithm might not be secure enough for ongoing use. It is recommended not to use SHA1.</a:t>
            </a:r>
          </a:p>
          <a:p>
            <a:r>
              <a:rPr lang="en-US" dirty="0"/>
              <a:t>SHA224: SHA224 produces a 224-bit (28-byte) hash value, typically rendered as a hexadecimal number, 56 digits long.</a:t>
            </a:r>
          </a:p>
          <a:p>
            <a:r>
              <a:rPr lang="en-US" dirty="0"/>
              <a:t>SHA256: SHA256 produces a 256-bit (32-byte) hash value, typically rendered as a hexadecimal number, 64 digits long</a:t>
            </a:r>
            <a:r>
              <a:rPr lang="en-US" dirty="0" smtClean="0"/>
              <a:t>.</a:t>
            </a:r>
            <a:endParaRPr lang="en-US" dirty="0"/>
          </a:p>
        </p:txBody>
      </p:sp>
    </p:spTree>
    <p:extLst>
      <p:ext uri="{BB962C8B-B14F-4D97-AF65-F5344CB8AC3E}">
        <p14:creationId xmlns:p14="http://schemas.microsoft.com/office/powerpoint/2010/main" val="57615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lstStyle/>
          <a:p>
            <a:r>
              <a:rPr lang="en-US" dirty="0" smtClean="0"/>
              <a:t>SHA384</a:t>
            </a:r>
            <a:r>
              <a:rPr lang="en-US" dirty="0"/>
              <a:t>: SHA384 produces a 384-bit (48-byte) hash value, typically rendered as a hexadecimal number, 96 digits long.</a:t>
            </a:r>
          </a:p>
          <a:p>
            <a:r>
              <a:rPr lang="en-US" dirty="0"/>
              <a:t>SHA512: SHA512 produces a 512-bit (64-byte) hash value, typically rendered as a hexadecimal number, 128 digits long.</a:t>
            </a:r>
          </a:p>
          <a:p>
            <a:r>
              <a:rPr lang="en-US" dirty="0"/>
              <a:t>RIPEMD160: RIPEMD160 produces a 160-bit (20-byte) hash value, typically rendered as a hexadecimal number, 40 digits long.</a:t>
            </a:r>
          </a:p>
        </p:txBody>
      </p:sp>
    </p:spTree>
    <p:extLst>
      <p:ext uri="{BB962C8B-B14F-4D97-AF65-F5344CB8AC3E}">
        <p14:creationId xmlns:p14="http://schemas.microsoft.com/office/powerpoint/2010/main" val="19760001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3513</TotalTime>
  <Words>1688</Words>
  <Application>Microsoft Macintosh PowerPoint</Application>
  <PresentationFormat>On-screen Show (4:3)</PresentationFormat>
  <Paragraphs>237</Paragraphs>
  <Slides>43</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Corbel</vt:lpstr>
      <vt:lpstr>Gill Sans MT</vt:lpstr>
      <vt:lpstr>Mangal</vt:lpstr>
      <vt:lpstr>Times New Roman</vt:lpstr>
      <vt:lpstr>Wingdings</vt:lpstr>
      <vt:lpstr>新細明體</vt:lpstr>
      <vt:lpstr>Arial</vt:lpstr>
      <vt:lpstr>Parallax</vt:lpstr>
      <vt:lpstr>Professional Diploma in Commercial Web Design</vt:lpstr>
      <vt:lpstr>Overview</vt:lpstr>
      <vt:lpstr>What is a form</vt:lpstr>
      <vt:lpstr>Client side (html)</vt:lpstr>
      <vt:lpstr>Security</vt:lpstr>
      <vt:lpstr>PowerPoint Presentation</vt:lpstr>
      <vt:lpstr>Website example</vt:lpstr>
      <vt:lpstr>Encryption</vt:lpstr>
      <vt:lpstr>Encryption</vt:lpstr>
      <vt:lpstr>hash</vt:lpstr>
      <vt:lpstr>Password</vt:lpstr>
      <vt:lpstr>Server side programming</vt:lpstr>
      <vt:lpstr>Server side (PHP)</vt:lpstr>
      <vt:lpstr>Usage</vt:lpstr>
      <vt:lpstr>Form components</vt:lpstr>
      <vt:lpstr>The First Step</vt:lpstr>
      <vt:lpstr>Text box</vt:lpstr>
      <vt:lpstr>Password</vt:lpstr>
      <vt:lpstr>Text Area - comment</vt:lpstr>
      <vt:lpstr>Radio buttons</vt:lpstr>
      <vt:lpstr>Radio buttons story</vt:lpstr>
      <vt:lpstr>Checkboxes</vt:lpstr>
      <vt:lpstr>Select (Menu/List)</vt:lpstr>
      <vt:lpstr>Menu example</vt:lpstr>
      <vt:lpstr>Buttons</vt:lpstr>
      <vt:lpstr>Buttons example</vt:lpstr>
      <vt:lpstr>Hidden controls</vt:lpstr>
      <vt:lpstr>Finally!</vt:lpstr>
      <vt:lpstr>Style</vt:lpstr>
      <vt:lpstr>Create a birthday form</vt:lpstr>
      <vt:lpstr>Getting input from users</vt:lpstr>
      <vt:lpstr>Generate a result</vt:lpstr>
      <vt:lpstr>Get and Post</vt:lpstr>
      <vt:lpstr>Variable</vt:lpstr>
      <vt:lpstr>Exercise 6</vt:lpstr>
      <vt:lpstr>Exercise 7</vt:lpstr>
      <vt:lpstr>Exercise 8 – Body Mass Index</vt:lpstr>
      <vt:lpstr>Getting info from a web page</vt:lpstr>
      <vt:lpstr>Getting correct information</vt:lpstr>
      <vt:lpstr>Error in a web page</vt:lpstr>
      <vt:lpstr>Getting info from a web page</vt:lpstr>
      <vt:lpstr>Homework</vt:lpstr>
      <vt:lpstr>QUESTIONS</vt:lpstr>
    </vt:vector>
  </TitlesOfParts>
  <Company>hatcom</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Macromedia Dreamweaver MX Developer Certification Examination</dc:title>
  <dc:creator>hatted</dc:creator>
  <cp:lastModifiedBy>hatted</cp:lastModifiedBy>
  <cp:revision>208</cp:revision>
  <cp:lastPrinted>2017-05-21T09:48:28Z</cp:lastPrinted>
  <dcterms:created xsi:type="dcterms:W3CDTF">2004-06-06T12:03:14Z</dcterms:created>
  <dcterms:modified xsi:type="dcterms:W3CDTF">2017-05-24T17:06:39Z</dcterms:modified>
</cp:coreProperties>
</file>