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302" r:id="rId1"/>
  </p:sldMasterIdLst>
  <p:notesMasterIdLst>
    <p:notesMasterId r:id="rId23"/>
  </p:notesMasterIdLst>
  <p:handoutMasterIdLst>
    <p:handoutMasterId r:id="rId24"/>
  </p:handoutMasterIdLst>
  <p:sldIdLst>
    <p:sldId id="256" r:id="rId2"/>
    <p:sldId id="415" r:id="rId3"/>
    <p:sldId id="404" r:id="rId4"/>
    <p:sldId id="405" r:id="rId5"/>
    <p:sldId id="406" r:id="rId6"/>
    <p:sldId id="419" r:id="rId7"/>
    <p:sldId id="408" r:id="rId8"/>
    <p:sldId id="409" r:id="rId9"/>
    <p:sldId id="417" r:id="rId10"/>
    <p:sldId id="412" r:id="rId11"/>
    <p:sldId id="413" r:id="rId12"/>
    <p:sldId id="414" r:id="rId13"/>
    <p:sldId id="416" r:id="rId14"/>
    <p:sldId id="411" r:id="rId15"/>
    <p:sldId id="418" r:id="rId16"/>
    <p:sldId id="420" r:id="rId17"/>
    <p:sldId id="421" r:id="rId18"/>
    <p:sldId id="422" r:id="rId19"/>
    <p:sldId id="410" r:id="rId20"/>
    <p:sldId id="407" r:id="rId21"/>
    <p:sldId id="398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FFCC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48" autoAdjust="0"/>
    <p:restoredTop sz="50000" autoAdjust="0"/>
  </p:normalViewPr>
  <p:slideViewPr>
    <p:cSldViewPr>
      <p:cViewPr>
        <p:scale>
          <a:sx n="100" d="100"/>
          <a:sy n="100" d="100"/>
        </p:scale>
        <p:origin x="-84" y="-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8F4FABE-40AC-004E-A9FF-A79079C0851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56544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ADFCE24-A300-0449-A46D-F6AE821824B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114800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583498A5-2F93-3347-A547-480FFDCC2978}" type="slidenum">
              <a:rPr kumimoji="0" lang="zh-TW" altLang="en-US"/>
              <a:pPr>
                <a:spcBef>
                  <a:spcPct val="0"/>
                </a:spcBef>
              </a:pPr>
              <a:t>1</a:t>
            </a:fld>
            <a:endParaRPr kumimoji="0" lang="en-US" altLang="zh-TW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3EB39216-9369-2048-931A-5337EA1777B6}" type="slidenum">
              <a:rPr kumimoji="0" lang="zh-TW" altLang="en-US"/>
              <a:pPr>
                <a:spcBef>
                  <a:spcPct val="0"/>
                </a:spcBef>
              </a:pPr>
              <a:t>21</a:t>
            </a:fld>
            <a:endParaRPr kumimoji="0" lang="en-US" altLang="zh-TW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03200" y="0"/>
            <a:ext cx="3778250" cy="6858000"/>
            <a:chOff x="203200" y="0"/>
            <a:chExt cx="3778250" cy="6858001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>
                <a:gd name="T0" fmla="*/ 0 w 860"/>
                <a:gd name="T1" fmla="*/ 2445 h 2502"/>
                <a:gd name="T2" fmla="*/ 228 w 860"/>
                <a:gd name="T3" fmla="*/ 2502 h 2502"/>
                <a:gd name="T4" fmla="*/ 860 w 860"/>
                <a:gd name="T5" fmla="*/ 0 h 2502"/>
                <a:gd name="T6" fmla="*/ 620 w 860"/>
                <a:gd name="T7" fmla="*/ 0 h 2502"/>
                <a:gd name="T8" fmla="*/ 0 w 860"/>
                <a:gd name="T9" fmla="*/ 2445 h 2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7"/>
            <p:cNvSpPr/>
            <p:nvPr/>
          </p:nvSpPr>
          <p:spPr bwMode="auto">
            <a:xfrm>
              <a:off x="203200" y="0"/>
              <a:ext cx="1336675" cy="3862389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" name="Freeform 8"/>
            <p:cNvSpPr/>
            <p:nvPr/>
          </p:nvSpPr>
          <p:spPr bwMode="auto">
            <a:xfrm>
              <a:off x="207963" y="3776664"/>
              <a:ext cx="1936750" cy="3081337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" name="Freeform 9"/>
            <p:cNvSpPr/>
            <p:nvPr/>
          </p:nvSpPr>
          <p:spPr bwMode="auto">
            <a:xfrm>
              <a:off x="646113" y="3886201"/>
              <a:ext cx="2373312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" name="Freeform 10"/>
            <p:cNvSpPr/>
            <p:nvPr/>
          </p:nvSpPr>
          <p:spPr bwMode="auto">
            <a:xfrm>
              <a:off x="641350" y="3881439"/>
              <a:ext cx="3340100" cy="2976562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" name="Freeform 11"/>
            <p:cNvSpPr/>
            <p:nvPr/>
          </p:nvSpPr>
          <p:spPr bwMode="auto">
            <a:xfrm>
              <a:off x="203200" y="3771901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1" name="Freeform 12"/>
          <p:cNvSpPr>
            <a:spLocks/>
          </p:cNvSpPr>
          <p:nvPr/>
        </p:nvSpPr>
        <p:spPr bwMode="auto">
          <a:xfrm>
            <a:off x="203200" y="3771900"/>
            <a:ext cx="361950" cy="90488"/>
          </a:xfrm>
          <a:custGeom>
            <a:avLst/>
            <a:gdLst>
              <a:gd name="T0" fmla="*/ 228 w 228"/>
              <a:gd name="T1" fmla="*/ 57 h 57"/>
              <a:gd name="T2" fmla="*/ 0 w 228"/>
              <a:gd name="T3" fmla="*/ 0 h 57"/>
              <a:gd name="T4" fmla="*/ 222 w 228"/>
              <a:gd name="T5" fmla="*/ 54 h 57"/>
              <a:gd name="T6" fmla="*/ 228 w 228"/>
              <a:gd name="T7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3"/>
          <p:cNvSpPr>
            <a:spLocks/>
          </p:cNvSpPr>
          <p:nvPr/>
        </p:nvSpPr>
        <p:spPr bwMode="auto">
          <a:xfrm>
            <a:off x="560388" y="3867150"/>
            <a:ext cx="61912" cy="80963"/>
          </a:xfrm>
          <a:custGeom>
            <a:avLst/>
            <a:gdLst>
              <a:gd name="T0" fmla="*/ 0 w 39"/>
              <a:gd name="T1" fmla="*/ 0 h 51"/>
              <a:gd name="T2" fmla="*/ 39 w 39"/>
              <a:gd name="T3" fmla="*/ 51 h 51"/>
              <a:gd name="T4" fmla="*/ 3 w 39"/>
              <a:gd name="T5" fmla="*/ 0 h 51"/>
              <a:gd name="T6" fmla="*/ 0 w 39"/>
              <a:gd name="T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HK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326313" y="6116638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4263" y="6116638"/>
            <a:ext cx="36083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638" y="6116638"/>
            <a:ext cx="411162" cy="365125"/>
          </a:xfrm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7184F88-89FC-1D4D-92D7-338BB797DD95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857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HK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8A0CAEA6-A93D-CA43-8129-5F55C9E193CD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771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AB943DCF-3662-9946-B5B1-6D1C074C5B59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8433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en-US" sz="8000" dirty="0">
                <a:effectLst/>
                <a:latin typeface="Times New Roman" panose="02020603050405020304" pitchFamily="18" charset="0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hangingPunct="1">
              <a:defRPr/>
            </a:pPr>
            <a:r>
              <a:rPr lang="en-US" sz="8000" dirty="0">
                <a:effectLst/>
                <a:latin typeface="Times New Roman" panose="02020603050405020304" pitchFamily="18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FBA7E15F-CF75-1540-9D5C-4B8BEF013B4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4008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9F97AAB-1F07-C947-9FAC-E3C4C3D5652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0789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en-US" sz="8000" dirty="0">
                <a:effectLst/>
                <a:latin typeface="Times New Roman" panose="02020603050405020304" pitchFamily="18" charset="0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hangingPunct="1">
              <a:defRPr/>
            </a:pPr>
            <a:r>
              <a:rPr lang="en-US" sz="8000" dirty="0">
                <a:effectLst/>
                <a:latin typeface="Times New Roman" panose="02020603050405020304" pitchFamily="18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D8CF95B-2DC3-1C44-A798-23112959A5F6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00464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rtlCol="0">
            <a:normAutofit/>
          </a:bodyPr>
          <a:lstStyle>
            <a:lvl1pPr>
              <a:defRPr lang="en-US" b="0" dirty="0"/>
            </a:lvl1pPr>
          </a:lstStyle>
          <a:p>
            <a:pPr lvl="0"/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E840C052-0803-AE4B-9F1C-D517DEF5238F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39683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2AF2BEC-55C2-F245-8C5C-A9B521331B47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302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9F6B8C0E-3655-3342-A998-9CC07F99CFF8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715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3775" y="6108700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3263" y="6108700"/>
            <a:ext cx="53133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175" y="6108700"/>
            <a:ext cx="428625" cy="365125"/>
          </a:xfrm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2EA8DF13-6270-834D-B7EE-3A1273FA5A32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18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96D41A7-E7BE-BC47-A82D-63AE3253CBBD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2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49D98BF7-0D2F-FC42-9EB7-B4A1AD35AB1D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36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56EA6CBB-666C-1346-9436-471D3C6B7DB2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11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809F5B7-9D69-874D-AB34-31640A6718AB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95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105A2307-AEA3-754C-8311-CD554DB9A906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9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E386FCD-68FB-114C-831E-D198DF8E3C08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61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HK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E39DE404-340E-DD49-B494-D55D14E27BB6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97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"/>
          <p:cNvGrpSpPr>
            <a:grpSpLocks/>
          </p:cNvGrpSpPr>
          <p:nvPr/>
        </p:nvGrpSpPr>
        <p:grpSpPr bwMode="auto">
          <a:xfrm>
            <a:off x="0" y="0"/>
            <a:ext cx="2132013" cy="6858000"/>
            <a:chOff x="0" y="0"/>
            <a:chExt cx="2132013" cy="6858001"/>
          </a:xfrm>
        </p:grpSpPr>
        <p:sp>
          <p:nvSpPr>
            <p:cNvPr id="1032" name="Freeform 6"/>
            <p:cNvSpPr>
              <a:spLocks/>
            </p:cNvSpPr>
            <p:nvPr/>
          </p:nvSpPr>
          <p:spPr bwMode="auto">
            <a:xfrm>
              <a:off x="0" y="0"/>
              <a:ext cx="1073150" cy="5291138"/>
            </a:xfrm>
            <a:custGeom>
              <a:avLst/>
              <a:gdLst>
                <a:gd name="T0" fmla="*/ 0 w 676"/>
                <a:gd name="T1" fmla="*/ 3132 h 3333"/>
                <a:gd name="T2" fmla="*/ 0 w 676"/>
                <a:gd name="T3" fmla="*/ 3312 h 3333"/>
                <a:gd name="T4" fmla="*/ 126 w 676"/>
                <a:gd name="T5" fmla="*/ 3333 h 3333"/>
                <a:gd name="T6" fmla="*/ 676 w 676"/>
                <a:gd name="T7" fmla="*/ 0 h 3333"/>
                <a:gd name="T8" fmla="*/ 514 w 676"/>
                <a:gd name="T9" fmla="*/ 0 h 3333"/>
                <a:gd name="T10" fmla="*/ 0 w 676"/>
                <a:gd name="T11" fmla="*/ 3132 h 3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9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4"/>
              <a:ext cx="906463" cy="1195387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1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1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4"/>
              <a:ext cx="1377950" cy="1500187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982663" y="457200"/>
            <a:ext cx="770413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K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82663" y="2667000"/>
            <a:ext cx="7704137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063" y="6116638"/>
            <a:ext cx="8588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7550" y="6116638"/>
            <a:ext cx="5313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4050" y="6116638"/>
            <a:ext cx="412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  <a:lvl2pPr lvl="1" eaLnBrk="1" hangingPunct="1">
              <a:defRPr>
                <a:latin typeface="Times New Roman" panose="02020603050405020304" pitchFamily="18" charset="0"/>
              </a:defRPr>
            </a:lvl2pPr>
          </a:lstStyle>
          <a:p>
            <a:pPr lvl="1">
              <a:defRPr/>
            </a:pPr>
            <a:fld id="{47726F59-94A4-D24A-8839-9A09E621407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7" r:id="rId1"/>
    <p:sldLayoutId id="2147484338" r:id="rId2"/>
    <p:sldLayoutId id="2147484339" r:id="rId3"/>
    <p:sldLayoutId id="2147484340" r:id="rId4"/>
    <p:sldLayoutId id="2147484341" r:id="rId5"/>
    <p:sldLayoutId id="2147484342" r:id="rId6"/>
    <p:sldLayoutId id="2147484343" r:id="rId7"/>
    <p:sldLayoutId id="2147484344" r:id="rId8"/>
    <p:sldLayoutId id="2147484345" r:id="rId9"/>
    <p:sldLayoutId id="2147484333" r:id="rId10"/>
    <p:sldLayoutId id="2147484334" r:id="rId11"/>
    <p:sldLayoutId id="2147484346" r:id="rId12"/>
    <p:sldLayoutId id="2147484335" r:id="rId13"/>
    <p:sldLayoutId id="2147484347" r:id="rId14"/>
    <p:sldLayoutId id="2147484336" r:id="rId15"/>
    <p:sldLayoutId id="2147484348" r:id="rId16"/>
    <p:sldLayoutId id="2147484349" r:id="rId17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739900" y="914400"/>
            <a:ext cx="6946900" cy="3487738"/>
          </a:xfrm>
        </p:spPr>
        <p:txBody>
          <a:bodyPr/>
          <a:lstStyle/>
          <a:p>
            <a:r>
              <a:rPr lang="en-US" altLang="zh-TW">
                <a:ln>
                  <a:noFill/>
                </a:ln>
              </a:rPr>
              <a:t>Professional Diploma in Commercial Web Design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24175" y="4402138"/>
            <a:ext cx="5762625" cy="1365250"/>
          </a:xfrm>
        </p:spPr>
        <p:txBody>
          <a:bodyPr/>
          <a:lstStyle/>
          <a:p>
            <a:r>
              <a:rPr lang="en-US" altLang="zh-TW" dirty="0"/>
              <a:t>Lesson </a:t>
            </a:r>
            <a:r>
              <a:rPr lang="en-US" altLang="zh-TW" dirty="0" smtClean="0"/>
              <a:t>10</a:t>
            </a:r>
            <a:endParaRPr lang="en-US" altLang="zh-TW" dirty="0"/>
          </a:p>
          <a:p>
            <a:r>
              <a:rPr lang="en-US" altLang="zh-TW" dirty="0" smtClean="0"/>
              <a:t>MySQL</a:t>
            </a:r>
            <a:endParaRPr lang="en-US" altLang="zh-TW" dirty="0"/>
          </a:p>
          <a:p>
            <a:r>
              <a:rPr lang="en-US" altLang="zh-TW" dirty="0"/>
              <a:t>By Raymond Tsang in </a:t>
            </a:r>
            <a:r>
              <a:rPr lang="en-US" altLang="zh-TW" dirty="0" err="1"/>
              <a:t>Fevaworks</a:t>
            </a:r>
            <a:endParaRPr lang="en-US" altLang="zh-TW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utoUpdateAnimBg="0"/>
      <p:bldP spid="410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db.php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/>
              <a:t>mysqli</a:t>
            </a:r>
            <a:r>
              <a:rPr lang="en-US" dirty="0"/>
              <a:t>=new </a:t>
            </a:r>
            <a:r>
              <a:rPr lang="en-US" dirty="0" err="1"/>
              <a:t>MySQLi</a:t>
            </a:r>
            <a:r>
              <a:rPr lang="en-US" dirty="0"/>
              <a:t>($</a:t>
            </a:r>
            <a:r>
              <a:rPr lang="en-US" dirty="0" err="1"/>
              <a:t>db_hostname</a:t>
            </a:r>
            <a:r>
              <a:rPr lang="en-US" dirty="0"/>
              <a:t>, $</a:t>
            </a:r>
            <a:r>
              <a:rPr lang="en-US" dirty="0" err="1"/>
              <a:t>db_username</a:t>
            </a:r>
            <a:r>
              <a:rPr lang="en-US" dirty="0"/>
              <a:t>, $</a:t>
            </a:r>
            <a:r>
              <a:rPr lang="en-US" dirty="0" err="1"/>
              <a:t>db_password</a:t>
            </a:r>
            <a:r>
              <a:rPr lang="en-US" dirty="0"/>
              <a:t>, $</a:t>
            </a:r>
            <a:r>
              <a:rPr lang="en-US" dirty="0" err="1"/>
              <a:t>db_database</a:t>
            </a:r>
            <a:r>
              <a:rPr lang="en-US" dirty="0"/>
              <a:t>);</a:t>
            </a:r>
          </a:p>
          <a:p>
            <a:r>
              <a:rPr lang="en-US" dirty="0"/>
              <a:t>if ($</a:t>
            </a:r>
            <a:r>
              <a:rPr lang="en-US" dirty="0" err="1"/>
              <a:t>mysqli</a:t>
            </a:r>
            <a:r>
              <a:rPr lang="en-US" dirty="0"/>
              <a:t>-&gt;</a:t>
            </a:r>
            <a:r>
              <a:rPr lang="en-US" dirty="0" err="1"/>
              <a:t>connect_errno</a:t>
            </a:r>
            <a:r>
              <a:rPr lang="en-US" dirty="0"/>
              <a:t>&gt;0){</a:t>
            </a:r>
          </a:p>
          <a:p>
            <a:r>
              <a:rPr lang="en-US" dirty="0"/>
              <a:t>	die($</a:t>
            </a:r>
            <a:r>
              <a:rPr lang="en-US" dirty="0" err="1"/>
              <a:t>mysqli</a:t>
            </a:r>
            <a:r>
              <a:rPr lang="en-US" dirty="0"/>
              <a:t>-&gt;</a:t>
            </a:r>
            <a:r>
              <a:rPr lang="en-US" dirty="0" err="1"/>
              <a:t>connect_error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</a:t>
            </a:r>
            <a:r>
              <a:rPr lang="en-US" dirty="0" err="1"/>
              <a:t>print_r</a:t>
            </a:r>
            <a:r>
              <a:rPr lang="en-US" dirty="0"/>
              <a:t>($</a:t>
            </a:r>
            <a:r>
              <a:rPr lang="en-US" dirty="0" err="1"/>
              <a:t>mysqli</a:t>
            </a:r>
            <a:r>
              <a:rPr lang="en-US" dirty="0"/>
              <a:t>);</a:t>
            </a:r>
          </a:p>
          <a:p>
            <a:r>
              <a:rPr lang="en-US" dirty="0"/>
              <a:t>?&gt;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940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db.inc.php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 err="1" smtClean="0"/>
              <a:t>require_once</a:t>
            </a:r>
            <a:r>
              <a:rPr lang="en-US" dirty="0"/>
              <a:t>('</a:t>
            </a:r>
            <a:r>
              <a:rPr lang="en-US" dirty="0" err="1"/>
              <a:t>db.inc.php</a:t>
            </a:r>
            <a:r>
              <a:rPr lang="en-US" dirty="0"/>
              <a:t>');</a:t>
            </a:r>
          </a:p>
          <a:p>
            <a:r>
              <a:rPr lang="en-US" dirty="0"/>
              <a:t>?&gt;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391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sms_readall.php</a:t>
            </a:r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349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5" y="1423988"/>
            <a:ext cx="3905250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2450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copy SQL from </a:t>
            </a:r>
            <a:r>
              <a:rPr lang="en-US" dirty="0" err="1" smtClean="0"/>
              <a:t>phpmyadmin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212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Read one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err="1" smtClean="0"/>
              <a:t>sms_readone.php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014839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Create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err="1" smtClean="0"/>
              <a:t>sms_create.php</a:t>
            </a:r>
            <a:endParaRPr lang="en-US" altLang="zh-HK" dirty="0" smtClean="0"/>
          </a:p>
          <a:p>
            <a:r>
              <a:rPr lang="en-US" altLang="zh-HK" dirty="0" err="1" smtClean="0"/>
              <a:t>sms_create_sql.php</a:t>
            </a:r>
            <a:endParaRPr lang="zh-HK" altLang="en-US" dirty="0"/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530492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Delete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err="1" smtClean="0"/>
              <a:t>sms_delete.php</a:t>
            </a:r>
            <a:endParaRPr lang="en-US" altLang="zh-HK" dirty="0" smtClean="0"/>
          </a:p>
          <a:p>
            <a:r>
              <a:rPr lang="en-US" altLang="zh-HK" dirty="0" err="1" smtClean="0"/>
              <a:t>sms_</a:t>
            </a:r>
            <a:r>
              <a:rPr lang="en-US" altLang="zh-HK" dirty="0" err="1"/>
              <a:t>delete</a:t>
            </a:r>
            <a:r>
              <a:rPr lang="en-US" altLang="zh-HK" dirty="0" err="1" smtClean="0"/>
              <a:t>_sql.php</a:t>
            </a:r>
            <a:endParaRPr lang="zh-HK" altLang="en-US" dirty="0"/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080556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Update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err="1" smtClean="0"/>
              <a:t>sms_update.php</a:t>
            </a:r>
            <a:endParaRPr lang="en-US" altLang="zh-HK" dirty="0" smtClean="0"/>
          </a:p>
          <a:p>
            <a:r>
              <a:rPr lang="en-US" altLang="zh-HK" dirty="0" err="1" smtClean="0"/>
              <a:t>sms_</a:t>
            </a:r>
            <a:r>
              <a:rPr lang="en-US" altLang="zh-HK" dirty="0" err="1"/>
              <a:t>update</a:t>
            </a:r>
            <a:r>
              <a:rPr lang="en-US" altLang="zh-HK" dirty="0" err="1" smtClean="0"/>
              <a:t>_sql.php</a:t>
            </a:r>
            <a:endParaRPr lang="zh-HK" altLang="en-US" dirty="0"/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080556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err="1" smtClean="0"/>
              <a:t>db.inc.php</a:t>
            </a:r>
            <a:endParaRPr lang="en-US" dirty="0" smtClean="0"/>
          </a:p>
          <a:p>
            <a:r>
              <a:rPr lang="en-US" dirty="0" err="1" smtClean="0"/>
              <a:t>sms_readall.php</a:t>
            </a:r>
            <a:endParaRPr lang="en-US" dirty="0" smtClean="0"/>
          </a:p>
          <a:p>
            <a:r>
              <a:rPr lang="en-US" dirty="0" err="1" smtClean="0"/>
              <a:t>sms_readone.php</a:t>
            </a:r>
            <a:endParaRPr lang="en-US" dirty="0"/>
          </a:p>
          <a:p>
            <a:r>
              <a:rPr lang="en-US" dirty="0" err="1" smtClean="0"/>
              <a:t>sms_create.php</a:t>
            </a:r>
            <a:endParaRPr lang="en-US" dirty="0" smtClean="0"/>
          </a:p>
          <a:p>
            <a:r>
              <a:rPr lang="en-US" dirty="0" smtClean="0"/>
              <a:t>sms_create2.php</a:t>
            </a:r>
          </a:p>
          <a:p>
            <a:r>
              <a:rPr lang="en-US" dirty="0" err="1"/>
              <a:t>sms_delete.php</a:t>
            </a:r>
            <a:endParaRPr lang="en-US" dirty="0"/>
          </a:p>
          <a:p>
            <a:r>
              <a:rPr lang="en-US" dirty="0"/>
              <a:t>sms_delete2.php</a:t>
            </a:r>
          </a:p>
          <a:p>
            <a:r>
              <a:rPr lang="en-US" dirty="0" err="1"/>
              <a:t>sms_update.php</a:t>
            </a:r>
            <a:endParaRPr lang="en-US" dirty="0"/>
          </a:p>
          <a:p>
            <a:r>
              <a:rPr lang="en-US" dirty="0" smtClean="0"/>
              <a:t>sms_update2.php</a:t>
            </a:r>
          </a:p>
          <a:p>
            <a:r>
              <a:rPr lang="en-US" dirty="0" err="1" smtClean="0"/>
              <a:t>sms.sql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175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err="1" smtClean="0"/>
              <a:t>PhpMyAdmin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err="1" smtClean="0"/>
              <a:t>AppServe</a:t>
            </a:r>
            <a:r>
              <a:rPr lang="en-US" altLang="zh-HK" dirty="0" smtClean="0"/>
              <a:t>: localhost:8080/</a:t>
            </a:r>
            <a:r>
              <a:rPr lang="en-US" altLang="zh-HK" dirty="0" err="1" smtClean="0"/>
              <a:t>phpmyadmin</a:t>
            </a:r>
            <a:endParaRPr lang="en-US" altLang="zh-HK" dirty="0" smtClean="0"/>
          </a:p>
          <a:p>
            <a:r>
              <a:rPr lang="en-US" altLang="zh-HK" dirty="0" err="1"/>
              <a:t>AppServe</a:t>
            </a:r>
            <a:r>
              <a:rPr lang="en-US" altLang="zh-HK" dirty="0"/>
              <a:t>: </a:t>
            </a:r>
            <a:r>
              <a:rPr lang="en-US" altLang="zh-HK" dirty="0" smtClean="0"/>
              <a:t>root / password</a:t>
            </a:r>
          </a:p>
          <a:p>
            <a:endParaRPr lang="en-US" altLang="zh-HK" dirty="0"/>
          </a:p>
          <a:p>
            <a:r>
              <a:rPr lang="en-US" altLang="zh-HK" dirty="0"/>
              <a:t>XAMPP: </a:t>
            </a:r>
            <a:r>
              <a:rPr lang="en-US" altLang="zh-HK" dirty="0" err="1" smtClean="0"/>
              <a:t>localhost</a:t>
            </a:r>
            <a:r>
              <a:rPr lang="en-US" altLang="zh-HK" dirty="0" smtClean="0"/>
              <a:t>/</a:t>
            </a:r>
            <a:r>
              <a:rPr lang="en-US" altLang="zh-HK" dirty="0" err="1" smtClean="0"/>
              <a:t>phpmyadmin</a:t>
            </a:r>
            <a:endParaRPr lang="en-US" altLang="zh-HK" dirty="0" smtClean="0"/>
          </a:p>
          <a:p>
            <a:r>
              <a:rPr lang="en-US" altLang="zh-HK" dirty="0" smtClean="0"/>
              <a:t>XAMPP: root / </a:t>
            </a:r>
            <a:endParaRPr lang="en-US" altLang="zh-HK" dirty="0"/>
          </a:p>
        </p:txBody>
      </p:sp>
    </p:spTree>
    <p:extLst>
      <p:ext uri="{BB962C8B-B14F-4D97-AF65-F5344CB8AC3E}">
        <p14:creationId xmlns:p14="http://schemas.microsoft.com/office/powerpoint/2010/main" val="2455026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lesson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Bring </a:t>
            </a:r>
            <a:r>
              <a:rPr lang="en-US" dirty="0" err="1" smtClean="0"/>
              <a:t>Fevaworks</a:t>
            </a:r>
            <a:r>
              <a:rPr lang="en-US" dirty="0" smtClean="0"/>
              <a:t> notes lesson 24 and 26.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33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39900" y="914400"/>
            <a:ext cx="6946900" cy="3487738"/>
          </a:xfrm>
        </p:spPr>
        <p:txBody>
          <a:bodyPr/>
          <a:lstStyle/>
          <a:p>
            <a:r>
              <a:rPr lang="en-US" altLang="zh-TW">
                <a:ln>
                  <a:noFill/>
                </a:ln>
              </a:rPr>
              <a:t>QUESTIONS</a:t>
            </a:r>
          </a:p>
        </p:txBody>
      </p:sp>
      <p:sp>
        <p:nvSpPr>
          <p:cNvPr id="24579" name="Subtitle 2"/>
          <p:cNvSpPr>
            <a:spLocks noGrp="1"/>
          </p:cNvSpPr>
          <p:nvPr>
            <p:ph type="subTitle" idx="1"/>
          </p:nvPr>
        </p:nvSpPr>
        <p:spPr>
          <a:xfrm>
            <a:off x="2924175" y="4402138"/>
            <a:ext cx="5762625" cy="1365250"/>
          </a:xfrm>
        </p:spPr>
        <p:txBody>
          <a:bodyPr/>
          <a:lstStyle/>
          <a:p>
            <a:endParaRPr lang="zh-HK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10816" y="2124869"/>
            <a:ext cx="4337248" cy="375285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If no “test” database, then create one “test” database first.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65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17960" y="2629694"/>
            <a:ext cx="3507581" cy="2167458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Then import the </a:t>
            </a:r>
            <a:r>
              <a:rPr lang="en-US" dirty="0" err="1" smtClean="0"/>
              <a:t>sms</a:t>
            </a:r>
            <a:r>
              <a:rPr lang="en-US" dirty="0" smtClean="0"/>
              <a:t> table by Choose File “</a:t>
            </a:r>
            <a:r>
              <a:rPr lang="en-US" dirty="0" err="1" smtClean="0"/>
              <a:t>sms.sql</a:t>
            </a:r>
            <a:r>
              <a:rPr lang="en-US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3331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successfully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9539" y="1825625"/>
            <a:ext cx="2624423" cy="4351338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Check means import successfully.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169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Classwork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Import </a:t>
            </a:r>
            <a:r>
              <a:rPr lang="en-US" altLang="zh-HK" dirty="0"/>
              <a:t>the </a:t>
            </a:r>
            <a:r>
              <a:rPr lang="en-US" altLang="zh-HK" dirty="0" smtClean="0"/>
              <a:t>products table “</a:t>
            </a:r>
            <a:r>
              <a:rPr lang="en-US" altLang="zh-HK" dirty="0" err="1"/>
              <a:t>products.sql</a:t>
            </a:r>
            <a:r>
              <a:rPr lang="en-US" altLang="zh-HK" dirty="0" smtClean="0"/>
              <a:t>”</a:t>
            </a:r>
            <a:endParaRPr lang="en-US" altLang="zh-HK" dirty="0"/>
          </a:p>
        </p:txBody>
      </p:sp>
    </p:spTree>
    <p:extLst>
      <p:ext uri="{BB962C8B-B14F-4D97-AF65-F5344CB8AC3E}">
        <p14:creationId xmlns:p14="http://schemas.microsoft.com/office/powerpoint/2010/main" val="279260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</a:t>
            </a:r>
            <a:r>
              <a:rPr lang="en-US" dirty="0"/>
              <a:t>, </a:t>
            </a:r>
            <a:r>
              <a:rPr lang="en-US" dirty="0" smtClean="0"/>
              <a:t>Read</a:t>
            </a:r>
            <a:r>
              <a:rPr lang="en-US" dirty="0"/>
              <a:t>, </a:t>
            </a:r>
            <a:r>
              <a:rPr lang="en-US" dirty="0" smtClean="0"/>
              <a:t>Update </a:t>
            </a:r>
            <a:r>
              <a:rPr lang="en-US" dirty="0"/>
              <a:t>and </a:t>
            </a:r>
            <a:r>
              <a:rPr lang="en-US" dirty="0" smtClean="0"/>
              <a:t>Delete</a:t>
            </a:r>
            <a:endParaRPr lang="en-US" dirty="0" smtClean="0"/>
          </a:p>
          <a:p>
            <a:r>
              <a:rPr lang="en-US" dirty="0" smtClean="0"/>
              <a:t>Facebook, </a:t>
            </a:r>
            <a:r>
              <a:rPr lang="en-US" dirty="0" err="1" smtClean="0"/>
              <a:t>Whatsapp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409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3115426"/>
              </p:ext>
            </p:extLst>
          </p:nvPr>
        </p:nvGraphicFramePr>
        <p:xfrm>
          <a:off x="982663" y="2667000"/>
          <a:ext cx="77041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8046"/>
                <a:gridCol w="2568046"/>
                <a:gridCol w="25680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Interface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Create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Browse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Edit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06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db.php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//</a:t>
            </a:r>
            <a:r>
              <a:rPr lang="en-US" dirty="0" err="1"/>
              <a:t>db.inc.php</a:t>
            </a:r>
            <a:endParaRPr lang="en-US" dirty="0"/>
          </a:p>
          <a:p>
            <a:r>
              <a:rPr lang="en-US" dirty="0"/>
              <a:t>$</a:t>
            </a:r>
            <a:r>
              <a:rPr lang="en-US" dirty="0" err="1"/>
              <a:t>db_hostname</a:t>
            </a:r>
            <a:r>
              <a:rPr lang="en-US" dirty="0"/>
              <a:t>="</a:t>
            </a:r>
            <a:r>
              <a:rPr lang="en-US" dirty="0" err="1"/>
              <a:t>localhost</a:t>
            </a:r>
            <a:r>
              <a:rPr lang="en-US" dirty="0"/>
              <a:t>";</a:t>
            </a:r>
          </a:p>
          <a:p>
            <a:r>
              <a:rPr lang="en-US" dirty="0"/>
              <a:t>$</a:t>
            </a:r>
            <a:r>
              <a:rPr lang="en-US" dirty="0" err="1"/>
              <a:t>db_username</a:t>
            </a:r>
            <a:r>
              <a:rPr lang="en-US" dirty="0"/>
              <a:t>="root";</a:t>
            </a:r>
          </a:p>
          <a:p>
            <a:r>
              <a:rPr lang="en-US" dirty="0"/>
              <a:t>$</a:t>
            </a:r>
            <a:r>
              <a:rPr lang="en-US" dirty="0" err="1"/>
              <a:t>db_password</a:t>
            </a:r>
            <a:r>
              <a:rPr lang="en-US" dirty="0"/>
              <a:t>="password";</a:t>
            </a:r>
          </a:p>
          <a:p>
            <a:r>
              <a:rPr lang="en-US" dirty="0"/>
              <a:t>$</a:t>
            </a:r>
            <a:r>
              <a:rPr lang="en-US" dirty="0" err="1"/>
              <a:t>db_database</a:t>
            </a:r>
            <a:r>
              <a:rPr lang="en-US" dirty="0"/>
              <a:t>="test</a:t>
            </a:r>
            <a:r>
              <a:rPr lang="en-US" dirty="0" smtClean="0"/>
              <a:t>";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2279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4194</TotalTime>
  <Words>203</Words>
  <Application>Microsoft Office PowerPoint</Application>
  <PresentationFormat>On-screen Show (4:3)</PresentationFormat>
  <Paragraphs>86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Parallax</vt:lpstr>
      <vt:lpstr>Professional Diploma in Commercial Web Design</vt:lpstr>
      <vt:lpstr>PhpMyAdmin</vt:lpstr>
      <vt:lpstr>Database</vt:lpstr>
      <vt:lpstr>Import</vt:lpstr>
      <vt:lpstr>Import successfully</vt:lpstr>
      <vt:lpstr>Classwork</vt:lpstr>
      <vt:lpstr>CRUD</vt:lpstr>
      <vt:lpstr>CRUD</vt:lpstr>
      <vt:lpstr>db.php</vt:lpstr>
      <vt:lpstr>db.php</vt:lpstr>
      <vt:lpstr>db.inc.php</vt:lpstr>
      <vt:lpstr>Read all</vt:lpstr>
      <vt:lpstr>PowerPoint Presentation</vt:lpstr>
      <vt:lpstr>SQL</vt:lpstr>
      <vt:lpstr>Read one</vt:lpstr>
      <vt:lpstr>Create</vt:lpstr>
      <vt:lpstr>Delete</vt:lpstr>
      <vt:lpstr>Update</vt:lpstr>
      <vt:lpstr>Files</vt:lpstr>
      <vt:lpstr>Next lesson</vt:lpstr>
      <vt:lpstr>QUESTIONS</vt:lpstr>
    </vt:vector>
  </TitlesOfParts>
  <Company>hatcom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Macromedia Dreamweaver MX Developer Certification Examination</dc:title>
  <dc:creator>hatted</dc:creator>
  <cp:lastModifiedBy>Fevaworks</cp:lastModifiedBy>
  <cp:revision>196</cp:revision>
  <cp:lastPrinted>1601-01-01T00:00:00Z</cp:lastPrinted>
  <dcterms:created xsi:type="dcterms:W3CDTF">2004-06-06T12:03:14Z</dcterms:created>
  <dcterms:modified xsi:type="dcterms:W3CDTF">2017-04-05T09:22:25Z</dcterms:modified>
</cp:coreProperties>
</file>