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3" r:id="rId5"/>
    <p:sldId id="274" r:id="rId6"/>
    <p:sldId id="273" r:id="rId7"/>
    <p:sldId id="276" r:id="rId8"/>
    <p:sldId id="275" r:id="rId9"/>
    <p:sldId id="277" r:id="rId10"/>
    <p:sldId id="265" r:id="rId11"/>
    <p:sldId id="264" r:id="rId12"/>
    <p:sldId id="278" r:id="rId13"/>
    <p:sldId id="279" r:id="rId14"/>
    <p:sldId id="266" r:id="rId15"/>
    <p:sldId id="267" r:id="rId16"/>
    <p:sldId id="271" r:id="rId17"/>
    <p:sldId id="280" r:id="rId18"/>
    <p:sldId id="269" r:id="rId19"/>
    <p:sldId id="272" r:id="rId20"/>
    <p:sldId id="283" r:id="rId21"/>
    <p:sldId id="282" r:id="rId22"/>
    <p:sldId id="281" r:id="rId23"/>
    <p:sldId id="284" r:id="rId24"/>
    <p:sldId id="262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9" autoAdjust="0"/>
    <p:restoredTop sz="50000" autoAdjust="0"/>
  </p:normalViewPr>
  <p:slideViewPr>
    <p:cSldViewPr>
      <p:cViewPr varScale="1">
        <p:scale>
          <a:sx n="100" d="100"/>
          <a:sy n="100" d="100"/>
        </p:scale>
        <p:origin x="8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6618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24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7923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58082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PHP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Move PHP </a:t>
            </a:r>
            <a:r>
              <a:rPr lang="en-US" altLang="zh-HK" dirty="0"/>
              <a:t>code outside </a:t>
            </a:r>
            <a:r>
              <a:rPr lang="en-US" altLang="zh-HK" b="1" dirty="0" err="1" smtClean="0"/>
              <a:t>div.product</a:t>
            </a:r>
            <a:r>
              <a:rPr lang="en-US" altLang="zh-HK" dirty="0"/>
              <a:t>.</a:t>
            </a:r>
            <a:endParaRPr lang="en-US" altLang="zh-HK" dirty="0" smtClean="0"/>
          </a:p>
          <a:p>
            <a:r>
              <a:rPr lang="en-US" altLang="zh-HK" dirty="0"/>
              <a:t>&lt;?</a:t>
            </a:r>
            <a:r>
              <a:rPr lang="en-US" altLang="zh-HK" dirty="0" err="1"/>
              <a:t>php</a:t>
            </a:r>
            <a:endParaRPr lang="en-US" altLang="zh-HK" dirty="0"/>
          </a:p>
          <a:p>
            <a:r>
              <a:rPr lang="en-US" altLang="zh-HK" dirty="0" err="1"/>
              <a:t>foreach</a:t>
            </a:r>
            <a:r>
              <a:rPr lang="en-US" altLang="zh-HK" dirty="0"/>
              <a:t>($</a:t>
            </a:r>
            <a:r>
              <a:rPr lang="en-US" altLang="zh-HK" dirty="0" err="1"/>
              <a:t>recordset</a:t>
            </a:r>
            <a:r>
              <a:rPr lang="en-US" altLang="zh-HK" dirty="0"/>
              <a:t> as $record){</a:t>
            </a:r>
          </a:p>
          <a:p>
            <a:r>
              <a:rPr lang="en-US" altLang="zh-HK" dirty="0" smtClean="0"/>
              <a:t>?&gt;</a:t>
            </a:r>
          </a:p>
          <a:p>
            <a:r>
              <a:rPr lang="en-US" altLang="zh-HK" dirty="0" smtClean="0"/>
              <a:t>[…]</a:t>
            </a:r>
          </a:p>
          <a:p>
            <a:r>
              <a:rPr lang="en-US" altLang="zh-HK" dirty="0"/>
              <a:t>&lt;?</a:t>
            </a:r>
            <a:r>
              <a:rPr lang="en-US" altLang="zh-HK" dirty="0" err="1"/>
              <a:t>php</a:t>
            </a:r>
            <a:r>
              <a:rPr lang="en-US" altLang="zh-HK" dirty="0"/>
              <a:t> } ?&gt;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1571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Result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006" y="2667000"/>
            <a:ext cx="4113451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CSS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Attach products.css</a:t>
            </a:r>
          </a:p>
          <a:p>
            <a:r>
              <a:rPr lang="en-US" altLang="zh-HK" dirty="0" smtClean="0"/>
              <a:t>File -&gt; Attach Style Sheet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31" y="4437112"/>
            <a:ext cx="40862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Result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94" y="2751931"/>
            <a:ext cx="74580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Image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&lt;</a:t>
            </a:r>
            <a:r>
              <a:rPr lang="en-US" altLang="zh-HK" dirty="0" err="1"/>
              <a:t>img</a:t>
            </a:r>
            <a:r>
              <a:rPr lang="en-US" altLang="zh-HK" dirty="0"/>
              <a:t> </a:t>
            </a:r>
            <a:r>
              <a:rPr lang="en-US" altLang="zh-HK" dirty="0" err="1"/>
              <a:t>src</a:t>
            </a:r>
            <a:r>
              <a:rPr lang="en-US" altLang="zh-HK" dirty="0" smtClean="0"/>
              <a:t>=""&gt;</a:t>
            </a:r>
          </a:p>
          <a:p>
            <a:r>
              <a:rPr lang="en-US" altLang="zh-HK" dirty="0"/>
              <a:t>Move &lt;?</a:t>
            </a:r>
            <a:r>
              <a:rPr lang="en-US" altLang="zh-HK" dirty="0" err="1"/>
              <a:t>php</a:t>
            </a:r>
            <a:r>
              <a:rPr lang="en-US" altLang="zh-HK" dirty="0"/>
              <a:t> echo $record['image']; </a:t>
            </a:r>
            <a:r>
              <a:rPr lang="en-US" altLang="zh-HK" dirty="0" smtClean="0"/>
              <a:t>?&gt; inside </a:t>
            </a:r>
            <a:r>
              <a:rPr lang="en-US" altLang="zh-HK" b="1" dirty="0" err="1" smtClean="0"/>
              <a:t>src</a:t>
            </a:r>
            <a:endParaRPr lang="en-US" altLang="zh-HK" b="1" dirty="0" smtClean="0"/>
          </a:p>
          <a:p>
            <a:r>
              <a:rPr lang="en-US" altLang="zh-HK" dirty="0"/>
              <a:t>width="100" height="100"</a:t>
            </a:r>
            <a:endParaRPr lang="zh-HK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4" y="5157192"/>
            <a:ext cx="8577452" cy="16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1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Link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Move </a:t>
            </a:r>
            <a:r>
              <a:rPr lang="en-US" altLang="zh-HK" dirty="0" smtClean="0"/>
              <a:t>link HTML </a:t>
            </a:r>
            <a:r>
              <a:rPr lang="en-US" altLang="zh-HK" dirty="0"/>
              <a:t>code outside </a:t>
            </a:r>
            <a:r>
              <a:rPr lang="en-US" altLang="zh-HK" b="1" dirty="0" err="1"/>
              <a:t>div.product</a:t>
            </a:r>
            <a:r>
              <a:rPr lang="en-US" altLang="zh-HK" dirty="0" smtClean="0"/>
              <a:t>.</a:t>
            </a:r>
          </a:p>
          <a:p>
            <a:r>
              <a:rPr lang="en-US" altLang="zh-HK" dirty="0" smtClean="0"/>
              <a:t>&lt;</a:t>
            </a:r>
            <a:r>
              <a:rPr lang="en-US" altLang="zh-HK" dirty="0"/>
              <a:t>a </a:t>
            </a:r>
            <a:r>
              <a:rPr lang="en-US" altLang="zh-HK" dirty="0" err="1"/>
              <a:t>href</a:t>
            </a:r>
            <a:r>
              <a:rPr lang="en-US" altLang="zh-HK" dirty="0"/>
              <a:t>="</a:t>
            </a:r>
            <a:r>
              <a:rPr lang="en-US" altLang="zh-HK" dirty="0" err="1"/>
              <a:t>products_read.php?id</a:t>
            </a:r>
            <a:r>
              <a:rPr lang="en-US" altLang="zh-HK" dirty="0"/>
              <a:t>=&lt;?</a:t>
            </a:r>
            <a:r>
              <a:rPr lang="en-US" altLang="zh-HK" dirty="0" err="1"/>
              <a:t>php</a:t>
            </a:r>
            <a:r>
              <a:rPr lang="en-US" altLang="zh-HK" dirty="0"/>
              <a:t> echo $record['id']; </a:t>
            </a:r>
            <a:r>
              <a:rPr lang="en-US" altLang="zh-HK" dirty="0" smtClean="0"/>
              <a:t>?&gt;"&gt;</a:t>
            </a:r>
          </a:p>
          <a:p>
            <a:r>
              <a:rPr lang="en-US" altLang="zh-HK" dirty="0" smtClean="0"/>
              <a:t>[…]</a:t>
            </a:r>
          </a:p>
          <a:p>
            <a:r>
              <a:rPr lang="en-US" altLang="zh-HK" dirty="0" smtClean="0"/>
              <a:t>&lt;/a&gt;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033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Dollar sign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Add a dollar sign before the price.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0472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Result</a:t>
            </a:r>
            <a:endParaRPr lang="zh-HK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539" y="2667000"/>
            <a:ext cx="4422384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Readone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Open </a:t>
            </a:r>
            <a:r>
              <a:rPr lang="en-US" altLang="zh-HK" dirty="0" err="1" smtClean="0"/>
              <a:t>sms_readone.php</a:t>
            </a:r>
            <a:r>
              <a:rPr lang="en-US" altLang="zh-HK" dirty="0" smtClean="0"/>
              <a:t>.  Save as </a:t>
            </a:r>
            <a:r>
              <a:rPr lang="en-US" altLang="zh-HK" dirty="0" err="1" smtClean="0"/>
              <a:t>products_read.php</a:t>
            </a:r>
            <a:endParaRPr lang="en-US" altLang="zh-HK" dirty="0" smtClean="0"/>
          </a:p>
          <a:p>
            <a:r>
              <a:rPr lang="en-US" altLang="zh-HK" dirty="0" err="1" smtClean="0"/>
              <a:t>Ctrl+H</a:t>
            </a:r>
            <a:r>
              <a:rPr lang="en-US" altLang="zh-HK" dirty="0" smtClean="0"/>
              <a:t> </a:t>
            </a:r>
            <a:r>
              <a:rPr lang="en-US" altLang="zh-HK" dirty="0" smtClean="0"/>
              <a:t>replace </a:t>
            </a:r>
            <a:r>
              <a:rPr lang="en-US" altLang="zh-HK" b="1" dirty="0" err="1" smtClean="0"/>
              <a:t>sms</a:t>
            </a:r>
            <a:r>
              <a:rPr lang="en-US" altLang="zh-HK" dirty="0" smtClean="0"/>
              <a:t> to </a:t>
            </a:r>
            <a:r>
              <a:rPr lang="en-US" altLang="zh-HK" b="1" dirty="0" smtClean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83512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Add fields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Add all </a:t>
            </a:r>
            <a:r>
              <a:rPr lang="en-US" altLang="zh-HK" dirty="0" err="1" smtClean="0"/>
              <a:t>db</a:t>
            </a:r>
            <a:r>
              <a:rPr lang="en-US" altLang="zh-HK" dirty="0" smtClean="0"/>
              <a:t> fields to the table </a:t>
            </a:r>
          </a:p>
          <a:p>
            <a:pPr marL="457200" lvl="1" indent="0">
              <a:buNone/>
            </a:pPr>
            <a:r>
              <a:rPr lang="en-US" altLang="zh-HK" dirty="0" smtClean="0"/>
              <a:t>   </a:t>
            </a:r>
            <a:r>
              <a:rPr lang="en-US" altLang="zh-HK" dirty="0"/>
              <a:t>&lt;</a:t>
            </a:r>
            <a:r>
              <a:rPr lang="en-US" altLang="zh-HK" dirty="0" err="1"/>
              <a:t>tr</a:t>
            </a:r>
            <a:r>
              <a:rPr lang="en-US" altLang="zh-HK" dirty="0"/>
              <a:t>&gt;</a:t>
            </a:r>
          </a:p>
          <a:p>
            <a:pPr marL="457200" lvl="1" indent="0">
              <a:buNone/>
            </a:pPr>
            <a:r>
              <a:rPr lang="en-US" altLang="zh-HK" dirty="0"/>
              <a:t>      &lt;td&gt;name&lt;/td&gt;</a:t>
            </a:r>
          </a:p>
          <a:p>
            <a:pPr marL="457200" lvl="1" indent="0">
              <a:buNone/>
            </a:pPr>
            <a:r>
              <a:rPr lang="en-US" altLang="zh-HK" dirty="0"/>
              <a:t>      &lt;td&gt;&lt;?</a:t>
            </a:r>
            <a:r>
              <a:rPr lang="en-US" altLang="zh-HK" dirty="0" err="1"/>
              <a:t>php</a:t>
            </a:r>
            <a:r>
              <a:rPr lang="en-US" altLang="zh-HK" dirty="0"/>
              <a:t> echo $record['name']; ?&gt;&lt;/td&gt;</a:t>
            </a:r>
          </a:p>
          <a:p>
            <a:pPr marL="457200" lvl="1" indent="0">
              <a:buNone/>
            </a:pPr>
            <a:r>
              <a:rPr lang="en-US" altLang="zh-HK" dirty="0"/>
              <a:t>    &lt;/</a:t>
            </a:r>
            <a:r>
              <a:rPr lang="en-US" altLang="zh-HK" dirty="0" err="1"/>
              <a:t>tr</a:t>
            </a:r>
            <a:r>
              <a:rPr lang="en-US" altLang="zh-HK" dirty="0"/>
              <a:t>&gt;</a:t>
            </a:r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263794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3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Design view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844" y="3113881"/>
            <a:ext cx="58197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Code</a:t>
            </a:r>
            <a:endParaRPr lang="zh-HK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167" y="2667000"/>
            <a:ext cx="2953129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Result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606" y="2737644"/>
            <a:ext cx="5810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5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Classwork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Add dollar sign</a:t>
            </a:r>
          </a:p>
          <a:p>
            <a:r>
              <a:rPr lang="en-US" altLang="zh-HK" dirty="0" smtClean="0"/>
              <a:t>Change image file name to image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3646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146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products.css</a:t>
            </a:r>
          </a:p>
          <a:p>
            <a:r>
              <a:rPr lang="en-US" altLang="zh-HK" dirty="0" err="1" smtClean="0"/>
              <a:t>products.sql</a:t>
            </a:r>
            <a:endParaRPr lang="en-US" altLang="zh-HK" dirty="0" smtClean="0"/>
          </a:p>
          <a:p>
            <a:r>
              <a:rPr lang="en-US" altLang="zh-HK" dirty="0" err="1"/>
              <a:t>db.inc.php</a:t>
            </a:r>
            <a:endParaRPr lang="en-US" altLang="zh-HK" dirty="0"/>
          </a:p>
          <a:p>
            <a:r>
              <a:rPr lang="en-US" dirty="0" err="1" smtClean="0"/>
              <a:t>sms_readall.php</a:t>
            </a:r>
            <a:endParaRPr lang="en-US" dirty="0" smtClean="0"/>
          </a:p>
          <a:p>
            <a:r>
              <a:rPr lang="en-US" dirty="0" err="1" smtClean="0"/>
              <a:t>sms_readone.php</a:t>
            </a:r>
            <a:endParaRPr lang="en-US" dirty="0" smtClean="0"/>
          </a:p>
          <a:p>
            <a:r>
              <a:rPr lang="en-US" dirty="0" smtClean="0"/>
              <a:t>images </a:t>
            </a:r>
            <a:r>
              <a:rPr lang="en-US" dirty="0" smtClean="0"/>
              <a:t>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Readall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Open </a:t>
            </a:r>
            <a:r>
              <a:rPr lang="en-US" altLang="zh-HK" dirty="0" err="1" smtClean="0"/>
              <a:t>sms_readall.php</a:t>
            </a:r>
            <a:r>
              <a:rPr lang="en-US" altLang="zh-HK" dirty="0" smtClean="0"/>
              <a:t>.  Save as </a:t>
            </a:r>
            <a:r>
              <a:rPr lang="en-US" altLang="zh-HK" dirty="0" err="1" smtClean="0"/>
              <a:t>products_readall.php</a:t>
            </a:r>
            <a:endParaRPr lang="en-US" altLang="zh-HK" dirty="0" smtClean="0"/>
          </a:p>
          <a:p>
            <a:r>
              <a:rPr lang="en-US" altLang="zh-HK" dirty="0" err="1" smtClean="0"/>
              <a:t>Ctrl+H</a:t>
            </a:r>
            <a:r>
              <a:rPr lang="en-US" altLang="zh-HK" dirty="0" smtClean="0"/>
              <a:t> </a:t>
            </a:r>
            <a:r>
              <a:rPr lang="en-US" altLang="zh-HK" dirty="0" smtClean="0"/>
              <a:t>replace </a:t>
            </a:r>
            <a:r>
              <a:rPr lang="en-US" altLang="zh-HK" b="1" dirty="0" err="1" smtClean="0"/>
              <a:t>sms</a:t>
            </a:r>
            <a:r>
              <a:rPr lang="en-US" altLang="zh-HK" dirty="0" smtClean="0"/>
              <a:t> to </a:t>
            </a:r>
            <a:r>
              <a:rPr lang="en-US" altLang="zh-HK" b="1" dirty="0" smtClean="0"/>
              <a:t>products</a:t>
            </a:r>
          </a:p>
          <a:p>
            <a:endParaRPr lang="en-US" altLang="zh-HK" b="1" dirty="0"/>
          </a:p>
          <a:p>
            <a:endParaRPr lang="en-US" altLang="zh-HK" b="1" dirty="0" smtClean="0"/>
          </a:p>
          <a:p>
            <a:endParaRPr lang="en-US" altLang="zh-HK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101083"/>
            <a:ext cx="5857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Remove useless links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Remove </a:t>
            </a:r>
            <a:r>
              <a:rPr lang="en-US" altLang="zh-HK" b="1" dirty="0" smtClean="0"/>
              <a:t>Create</a:t>
            </a:r>
            <a:r>
              <a:rPr lang="en-US" altLang="zh-HK" dirty="0" smtClean="0"/>
              <a:t> link</a:t>
            </a:r>
          </a:p>
          <a:p>
            <a:r>
              <a:rPr lang="en-US" altLang="zh-HK" dirty="0" smtClean="0"/>
              <a:t>Remove </a:t>
            </a:r>
            <a:r>
              <a:rPr lang="en-US" altLang="zh-HK" b="1" dirty="0" smtClean="0"/>
              <a:t>Update</a:t>
            </a:r>
            <a:r>
              <a:rPr lang="en-US" altLang="zh-HK" dirty="0" smtClean="0"/>
              <a:t> and </a:t>
            </a:r>
            <a:r>
              <a:rPr lang="en-US" altLang="zh-HK" b="1" dirty="0" smtClean="0"/>
              <a:t>Delete</a:t>
            </a:r>
            <a:r>
              <a:rPr lang="en-US" altLang="zh-HK" dirty="0" smtClean="0"/>
              <a:t> </a:t>
            </a:r>
            <a:r>
              <a:rPr lang="en-US" altLang="zh-HK" dirty="0" smtClean="0"/>
              <a:t>column</a:t>
            </a:r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905250"/>
            <a:ext cx="5943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Change field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Change </a:t>
            </a:r>
            <a:r>
              <a:rPr lang="en-US" altLang="zh-HK" b="1" dirty="0" smtClean="0"/>
              <a:t>message</a:t>
            </a:r>
            <a:r>
              <a:rPr lang="en-US" altLang="zh-HK" dirty="0" smtClean="0"/>
              <a:t> to </a:t>
            </a:r>
            <a:r>
              <a:rPr lang="en-US" altLang="zh-HK" b="1" dirty="0" smtClean="0"/>
              <a:t>name</a:t>
            </a:r>
            <a:r>
              <a:rPr lang="en-US" altLang="zh-HK" dirty="0" smtClean="0"/>
              <a:t> </a:t>
            </a:r>
            <a:r>
              <a:rPr lang="en-US" altLang="zh-HK" dirty="0" smtClean="0"/>
              <a:t>and </a:t>
            </a:r>
            <a:r>
              <a:rPr lang="en-US" altLang="zh-HK" b="1" dirty="0" err="1" smtClean="0"/>
              <a:t>createdate</a:t>
            </a:r>
            <a:r>
              <a:rPr lang="en-US" altLang="zh-HK" dirty="0" smtClean="0"/>
              <a:t> to </a:t>
            </a:r>
            <a:r>
              <a:rPr lang="en-US" altLang="zh-HK" b="1" dirty="0" smtClean="0"/>
              <a:t>price</a:t>
            </a:r>
            <a:r>
              <a:rPr lang="en-US" altLang="zh-HK" dirty="0"/>
              <a:t> </a:t>
            </a:r>
            <a:r>
              <a:rPr lang="en-US" altLang="zh-HK" dirty="0" smtClean="0"/>
              <a:t>in both table header and PHP code</a:t>
            </a:r>
            <a:endParaRPr lang="en-US" altLang="zh-HK" b="1" dirty="0" smtClean="0"/>
          </a:p>
        </p:txBody>
      </p:sp>
    </p:spTree>
    <p:extLst>
      <p:ext uri="{BB962C8B-B14F-4D97-AF65-F5344CB8AC3E}">
        <p14:creationId xmlns:p14="http://schemas.microsoft.com/office/powerpoint/2010/main" val="271405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code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222" y="2667000"/>
            <a:ext cx="5611018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Result</a:t>
            </a:r>
            <a:endParaRPr lang="zh-HK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981" y="2913856"/>
            <a:ext cx="5905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3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HTML Layout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div.products_list</a:t>
            </a:r>
            <a:r>
              <a:rPr lang="en-US" altLang="zh-HK" dirty="0" smtClean="0"/>
              <a:t>&gt;</a:t>
            </a:r>
            <a:r>
              <a:rPr lang="en-US" altLang="zh-HK" dirty="0" err="1" smtClean="0"/>
              <a:t>div.product</a:t>
            </a:r>
            <a:r>
              <a:rPr lang="en-US" altLang="zh-HK" dirty="0" smtClean="0"/>
              <a:t>&gt;</a:t>
            </a:r>
            <a:r>
              <a:rPr lang="en-US" altLang="zh-HK" dirty="0" err="1" smtClean="0"/>
              <a:t>div.product_image+div.product_name+div.product_price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96652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3065</TotalTime>
  <Words>230</Words>
  <Application>Microsoft Office PowerPoint</Application>
  <PresentationFormat>On-screen Show (4:3)</PresentationFormat>
  <Paragraphs>69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Corbel</vt:lpstr>
      <vt:lpstr>Gill Sans MT</vt:lpstr>
      <vt:lpstr>Times New Roman</vt:lpstr>
      <vt:lpstr>Parallax</vt:lpstr>
      <vt:lpstr>Professional Diploma in Commercial Web Design</vt:lpstr>
      <vt:lpstr>Products</vt:lpstr>
      <vt:lpstr>Download from share</vt:lpstr>
      <vt:lpstr>Readall</vt:lpstr>
      <vt:lpstr>Remove useless links</vt:lpstr>
      <vt:lpstr>Change field</vt:lpstr>
      <vt:lpstr>code</vt:lpstr>
      <vt:lpstr>Result</vt:lpstr>
      <vt:lpstr>HTML Layout</vt:lpstr>
      <vt:lpstr>PHP</vt:lpstr>
      <vt:lpstr>Result</vt:lpstr>
      <vt:lpstr>CSS</vt:lpstr>
      <vt:lpstr>Result</vt:lpstr>
      <vt:lpstr>Image</vt:lpstr>
      <vt:lpstr>Link</vt:lpstr>
      <vt:lpstr>Dollar sign</vt:lpstr>
      <vt:lpstr>Result</vt:lpstr>
      <vt:lpstr>Readone</vt:lpstr>
      <vt:lpstr>Add fields</vt:lpstr>
      <vt:lpstr>Design view</vt:lpstr>
      <vt:lpstr>Code</vt:lpstr>
      <vt:lpstr>Result</vt:lpstr>
      <vt:lpstr>Classwork</vt:lpstr>
      <vt:lpstr>QUESTIONS</vt:lpstr>
    </vt:vector>
  </TitlesOfParts>
  <Company>hatcom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215</cp:revision>
  <cp:lastPrinted>1601-01-01T00:00:00Z</cp:lastPrinted>
  <dcterms:created xsi:type="dcterms:W3CDTF">2004-06-06T12:03:14Z</dcterms:created>
  <dcterms:modified xsi:type="dcterms:W3CDTF">2017-05-31T08:24:53Z</dcterms:modified>
</cp:coreProperties>
</file>