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7"/>
  </p:notesMasterIdLst>
  <p:handoutMasterIdLst>
    <p:handoutMasterId r:id="rId8"/>
  </p:handoutMasterIdLst>
  <p:sldIdLst>
    <p:sldId id="256" r:id="rId2"/>
    <p:sldId id="399" r:id="rId3"/>
    <p:sldId id="400" r:id="rId4"/>
    <p:sldId id="401" r:id="rId5"/>
    <p:sldId id="398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0" autoAdjust="0"/>
    <p:restoredTop sz="50000" autoAdjust="0"/>
  </p:normalViewPr>
  <p:slideViewPr>
    <p:cSldViewPr>
      <p:cViewPr varScale="1">
        <p:scale>
          <a:sx n="127" d="100"/>
          <a:sy n="127" d="100"/>
        </p:scale>
        <p:origin x="13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5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Lesson </a:t>
            </a:r>
            <a:r>
              <a:rPr lang="en-US" altLang="zh-TW" dirty="0" smtClean="0"/>
              <a:t>27b</a:t>
            </a:r>
            <a:endParaRPr lang="en-US" altLang="zh-TW" dirty="0"/>
          </a:p>
          <a:p>
            <a:r>
              <a:rPr lang="en-US" altLang="zh-TW" dirty="0" smtClean="0"/>
              <a:t>Object - game</a:t>
            </a:r>
            <a:endParaRPr lang="en-US" altLang="zh-TW" dirty="0"/>
          </a:p>
          <a:p>
            <a:r>
              <a:rPr lang="en-US" altLang="zh-TW" dirty="0"/>
              <a:t>By Raymond Tsang in </a:t>
            </a:r>
            <a:r>
              <a:rPr lang="en-US" altLang="zh-TW" dirty="0" err="1" smtClean="0"/>
              <a:t>Fevaworks</a:t>
            </a:r>
            <a:endParaRPr lang="en-US" altLang="zh-TW" dirty="0" smtClean="0"/>
          </a:p>
          <a:p>
            <a:r>
              <a:rPr lang="en-US" altLang="zh-TW" dirty="0" err="1" smtClean="0"/>
              <a:t>t-raymond.tsang@fevaworks.com</a:t>
            </a:r>
            <a:endParaRPr lang="en-US" altLang="zh-TW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object in game example</a:t>
            </a:r>
          </a:p>
          <a:p>
            <a:r>
              <a:rPr lang="en-US" dirty="0" smtClean="0"/>
              <a:t>Create character and enemy object</a:t>
            </a:r>
          </a:p>
        </p:txBody>
      </p:sp>
    </p:spTree>
    <p:extLst>
      <p:ext uri="{BB962C8B-B14F-4D97-AF65-F5344CB8AC3E}">
        <p14:creationId xmlns:p14="http://schemas.microsoft.com/office/powerpoint/2010/main" val="10375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enemy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character class has </a:t>
            </a:r>
            <a:r>
              <a:rPr lang="en-US" dirty="0" err="1" smtClean="0"/>
              <a:t>hp</a:t>
            </a:r>
            <a:r>
              <a:rPr lang="en-US" dirty="0" smtClean="0"/>
              <a:t> and </a:t>
            </a:r>
            <a:r>
              <a:rPr lang="en-US" dirty="0" err="1" smtClean="0"/>
              <a:t>atk</a:t>
            </a:r>
            <a:r>
              <a:rPr lang="en-US" dirty="0" smtClean="0"/>
              <a:t> property when created</a:t>
            </a:r>
          </a:p>
          <a:p>
            <a:r>
              <a:rPr lang="en-US" dirty="0" smtClean="0"/>
              <a:t>Create yourself as the character</a:t>
            </a:r>
          </a:p>
          <a:p>
            <a:r>
              <a:rPr lang="en-US" dirty="0" smtClean="0"/>
              <a:t>game01.php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enemy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character class has </a:t>
            </a:r>
            <a:r>
              <a:rPr lang="en-US" dirty="0" err="1" smtClean="0"/>
              <a:t>hp</a:t>
            </a:r>
            <a:r>
              <a:rPr lang="en-US" dirty="0" smtClean="0"/>
              <a:t> and </a:t>
            </a:r>
            <a:r>
              <a:rPr lang="en-US" dirty="0" err="1" smtClean="0"/>
              <a:t>atk</a:t>
            </a:r>
            <a:r>
              <a:rPr lang="en-US" dirty="0" smtClean="0"/>
              <a:t> property when created</a:t>
            </a:r>
          </a:p>
          <a:p>
            <a:r>
              <a:rPr lang="en-US" dirty="0" smtClean="0"/>
              <a:t>Create yourself as the character</a:t>
            </a:r>
          </a:p>
          <a:p>
            <a:r>
              <a:rPr lang="en-US" smtClean="0"/>
              <a:t>game01.php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16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3361</TotalTime>
  <Words>67</Words>
  <Application>Microsoft Macintosh PowerPoint</Application>
  <PresentationFormat>On-screen Show (4:3)</PresentationFormat>
  <Paragraphs>19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Corbel</vt:lpstr>
      <vt:lpstr>Gill Sans MT</vt:lpstr>
      <vt:lpstr>Mangal</vt:lpstr>
      <vt:lpstr>新細明體</vt:lpstr>
      <vt:lpstr>Arial</vt:lpstr>
      <vt:lpstr>Times New Roman</vt:lpstr>
      <vt:lpstr>Parallax</vt:lpstr>
      <vt:lpstr>Professional Diploma in Commercial Web Design</vt:lpstr>
      <vt:lpstr>Objective</vt:lpstr>
      <vt:lpstr>Define enemy</vt:lpstr>
      <vt:lpstr>Define enemy</vt:lpstr>
      <vt:lpstr>QUESTIONS</vt:lpstr>
    </vt:vector>
  </TitlesOfParts>
  <Company>hatcom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hatted</cp:lastModifiedBy>
  <cp:revision>210</cp:revision>
  <cp:lastPrinted>1601-01-01T00:00:00Z</cp:lastPrinted>
  <dcterms:created xsi:type="dcterms:W3CDTF">2004-06-06T12:03:14Z</dcterms:created>
  <dcterms:modified xsi:type="dcterms:W3CDTF">2016-10-29T14:00:22Z</dcterms:modified>
</cp:coreProperties>
</file>