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411" r:id="rId3"/>
    <p:sldId id="407" r:id="rId4"/>
    <p:sldId id="408" r:id="rId5"/>
    <p:sldId id="409" r:id="rId6"/>
    <p:sldId id="410" r:id="rId7"/>
    <p:sldId id="39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/>
              <a:t>Lesson 3</a:t>
            </a:r>
          </a:p>
          <a:p>
            <a:r>
              <a:rPr lang="en-US" altLang="zh-TW"/>
              <a:t>PHP</a:t>
            </a:r>
          </a:p>
          <a:p>
            <a:r>
              <a:rPr lang="en-US" altLang="zh-TW"/>
              <a:t>By Raymond Tsang in Fevaworks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Print out all student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nn-NO" altLang="zh-TW" dirty="0"/>
              <a:t>for ($i=1; $i&lt;=10; $i++) {</a:t>
            </a:r>
          </a:p>
          <a:p>
            <a:r>
              <a:rPr lang="nn-NO" altLang="zh-TW" dirty="0"/>
              <a:t>	</a:t>
            </a:r>
            <a:r>
              <a:rPr lang="nn-NO" altLang="zh-TW" dirty="0" err="1"/>
              <a:t>echo</a:t>
            </a:r>
            <a:r>
              <a:rPr lang="nn-NO" altLang="zh-TW" dirty="0"/>
              <a:t> "$</a:t>
            </a:r>
            <a:r>
              <a:rPr lang="nn-NO" altLang="zh-TW" dirty="0" err="1"/>
              <a:t>name</a:t>
            </a:r>
            <a:r>
              <a:rPr lang="nn-NO" altLang="zh-TW" dirty="0"/>
              <a:t>[$i] ";</a:t>
            </a:r>
          </a:p>
          <a:p>
            <a:r>
              <a:rPr lang="en-US" altLang="zh-TW" dirty="0"/>
              <a:t>}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 dirty="0"/>
              <a:t>Set student info to an array from </a:t>
            </a:r>
            <a:r>
              <a:rPr lang="en-US" altLang="zh-TW" dirty="0" err="1"/>
              <a:t>student.txt</a:t>
            </a:r>
            <a:endParaRPr lang="en-US" altLang="zh-TW" dirty="0"/>
          </a:p>
          <a:p>
            <a:r>
              <a:rPr lang="en-US" altLang="zh-TW" dirty="0"/>
              <a:t>Print out all student names, mark, grade</a:t>
            </a:r>
          </a:p>
          <a:p>
            <a:r>
              <a:rPr lang="en-US" altLang="zh-TW" dirty="0"/>
              <a:t>Find out the name of the students who are fail</a:t>
            </a:r>
          </a:p>
          <a:p>
            <a:r>
              <a:rPr lang="en-US" altLang="zh-TW" dirty="0"/>
              <a:t>Count how many students passed with 70</a:t>
            </a:r>
          </a:p>
          <a:p>
            <a:r>
              <a:rPr lang="en-US" altLang="zh-TW" dirty="0" smtClean="0"/>
              <a:t>Find highest, lowest and average mark</a:t>
            </a:r>
            <a:endParaRPr lang="en-US" altLang="zh-TW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Exercise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Set employee info to an array from </a:t>
            </a:r>
            <a:r>
              <a:rPr lang="en-US" altLang="zh-TW" dirty="0" err="1" smtClean="0"/>
              <a:t>sales.txt</a:t>
            </a:r>
            <a:r>
              <a:rPr lang="en-US" altLang="zh-TW" dirty="0" smtClean="0"/>
              <a:t> (copy and paste)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Print out all employee names and sales in reverse </a:t>
            </a:r>
            <a:r>
              <a:rPr lang="en-US" altLang="zh-TW" dirty="0" smtClean="0"/>
              <a:t>order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Count  how many students passed 300</a:t>
            </a:r>
            <a:endParaRPr lang="en-US" altLang="zh-TW" dirty="0" smtClean="0"/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</a:t>
            </a:r>
            <a:r>
              <a:rPr lang="en-US" altLang="zh-TW" dirty="0" smtClean="0"/>
              <a:t>highest </a:t>
            </a:r>
            <a:r>
              <a:rPr lang="en-US" altLang="zh-TW" dirty="0" smtClean="0"/>
              <a:t>sales, lowest </a:t>
            </a:r>
            <a:r>
              <a:rPr lang="en-US" altLang="zh-TW" dirty="0" smtClean="0"/>
              <a:t>sales, </a:t>
            </a:r>
            <a:r>
              <a:rPr lang="en-US" altLang="zh-TW" dirty="0"/>
              <a:t>average </a:t>
            </a:r>
            <a:r>
              <a:rPr lang="en-US" altLang="zh-TW" dirty="0" smtClean="0"/>
              <a:t>sales</a:t>
            </a:r>
            <a:r>
              <a:rPr lang="en-US" altLang="zh-TW" dirty="0"/>
              <a:t> , total sales</a:t>
            </a:r>
            <a:endParaRPr lang="en-US" altLang="zh-TW" dirty="0" smtClean="0"/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the name of the employee who has sales lower than 300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Find out salary: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</a:t>
            </a:r>
            <a:r>
              <a:rPr lang="en-US" altLang="zh-TW" dirty="0" smtClean="0"/>
              <a:t>sales&lt;300</a:t>
            </a:r>
            <a:r>
              <a:rPr lang="en-US" altLang="zh-TW" dirty="0" smtClean="0"/>
              <a:t>, salary=sales/2.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zh-TW" dirty="0" smtClean="0"/>
              <a:t>If </a:t>
            </a:r>
            <a:r>
              <a:rPr lang="en-US" altLang="zh-TW" smtClean="0"/>
              <a:t>sales</a:t>
            </a:r>
            <a:r>
              <a:rPr lang="en-US" altLang="zh-TW" smtClean="0"/>
              <a:t>&gt;=300</a:t>
            </a:r>
            <a:r>
              <a:rPr lang="en-US" altLang="zh-TW" dirty="0" smtClean="0"/>
              <a:t>, salary=sales*60%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Exit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r>
              <a:rPr lang="en-US" altLang="zh-TW"/>
              <a:t>If there is a case that you want to stop the PHP in a condition, you can use exit.</a:t>
            </a:r>
          </a:p>
          <a:p>
            <a:r>
              <a:rPr lang="en-US" altLang="zh-TW"/>
              <a:t>exit.php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zh-HK">
                <a:ln>
                  <a:noFill/>
                </a:ln>
              </a:rPr>
              <a:t>Homework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&lt;</a:t>
            </a:r>
            <a:r>
              <a:rPr lang="en-US" altLang="zh-TW" dirty="0">
                <a:ea typeface="新細明體" pitchFamily="18" charset="-120"/>
              </a:rPr>
              <a:t>18.5 underweight, 18.5-25.0 normal, &gt;25.0 overweight</a:t>
            </a:r>
          </a:p>
          <a:p>
            <a:r>
              <a:rPr lang="en-US" altLang="zh-TW" dirty="0" smtClean="0"/>
              <a:t>Find out the BMI result of each student from </a:t>
            </a:r>
            <a:r>
              <a:rPr lang="en-US" altLang="zh-TW" dirty="0" err="1" smtClean="0"/>
              <a:t>BMI.xlsx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Find out the number of students in under weight, normal weight, over weight.</a:t>
            </a:r>
          </a:p>
          <a:p>
            <a:r>
              <a:rPr lang="en-US" altLang="zh-TW" dirty="0" smtClean="0"/>
              <a:t>Find out the average BMI.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2592</TotalTime>
  <Words>217</Words>
  <Application>Microsoft Macintosh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Gill Sans MT</vt:lpstr>
      <vt:lpstr>Times New Roman</vt:lpstr>
      <vt:lpstr>新細明體</vt:lpstr>
      <vt:lpstr>Parallax</vt:lpstr>
      <vt:lpstr>Professional Diploma in Commercial Web Design</vt:lpstr>
      <vt:lpstr>Print out all student names</vt:lpstr>
      <vt:lpstr>Exercise 2</vt:lpstr>
      <vt:lpstr>Exercise 3</vt:lpstr>
      <vt:lpstr>Exit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187</cp:revision>
  <cp:lastPrinted>2016-12-09T13:20:20Z</cp:lastPrinted>
  <dcterms:created xsi:type="dcterms:W3CDTF">2004-06-06T12:03:14Z</dcterms:created>
  <dcterms:modified xsi:type="dcterms:W3CDTF">2016-12-09T13:20:21Z</dcterms:modified>
</cp:coreProperties>
</file>