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22"/>
  </p:notesMasterIdLst>
  <p:handoutMasterIdLst>
    <p:handoutMasterId r:id="rId23"/>
  </p:handoutMasterIdLst>
  <p:sldIdLst>
    <p:sldId id="256" r:id="rId2"/>
    <p:sldId id="473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39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58" autoAdjust="0"/>
    <p:restoredTop sz="50000" autoAdjust="0"/>
  </p:normalViewPr>
  <p:slideViewPr>
    <p:cSldViewPr>
      <p:cViewPr varScale="1">
        <p:scale>
          <a:sx n="131" d="100"/>
          <a:sy n="131" d="100"/>
        </p:scale>
        <p:origin x="12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350B8A-262F-4531-A08E-B8E07599F7E3}" type="slidenum">
              <a:rPr lang="zh-TW" altLang="en-US" sz="1200" smtClean="0"/>
              <a:pPr/>
              <a:t>10</a:t>
            </a:fld>
            <a:endParaRPr lang="en-US" altLang="zh-TW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5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834BA7-5490-4BED-AA34-ECD9DC547969}" type="slidenum">
              <a:rPr lang="zh-TW" altLang="en-US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6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DCF32C-06AC-4ACA-BD4F-32E373467DE0}" type="slidenum">
              <a:rPr lang="zh-TW" altLang="en-US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76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337A97-36FF-498A-BED6-883DB079401A}" type="slidenum">
              <a:rPr lang="zh-TW" altLang="en-US" sz="1200" smtClean="0"/>
              <a:pPr/>
              <a:t>13</a:t>
            </a:fld>
            <a:endParaRPr lang="en-US" altLang="zh-TW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61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337A97-36FF-498A-BED6-883DB079401A}" type="slidenum">
              <a:rPr lang="zh-TW" altLang="en-US" sz="1200" smtClean="0"/>
              <a:pPr/>
              <a:t>14</a:t>
            </a:fld>
            <a:endParaRPr lang="en-US" altLang="zh-TW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0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91C541-F60D-4F89-836F-BF98309F62E9}" type="slidenum">
              <a:rPr lang="zh-TW" altLang="en-US" sz="1200" smtClean="0"/>
              <a:pPr/>
              <a:t>15</a:t>
            </a:fld>
            <a:endParaRPr lang="en-US" altLang="zh-TW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6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16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70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17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18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19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7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B91498-2078-408B-BE17-EB810EEDE9A5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76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20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F59F10-771D-4AD8-AD56-736AA7779684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61509C-3642-4337-96E2-584EF3404176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9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C6BA6C-ED69-49EA-A00F-314F74DE9E3F}" type="slidenum">
              <a:rPr lang="zh-TW" altLang="en-US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3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C6BA6C-ED69-49EA-A00F-314F74DE9E3F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75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2E4909-5FBB-482F-A32D-A69A05F405CE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3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ADB3A7-29F3-42BA-B0E8-FCE4FE380FF1}" type="slidenum">
              <a:rPr lang="zh-TW" altLang="en-US" sz="1200" smtClean="0"/>
              <a:pPr/>
              <a:t>8</a:t>
            </a:fld>
            <a:endParaRPr lang="en-US" altLang="zh-TW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4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27F6A8-E707-4CF3-B83A-A1357ED2890E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9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6</a:t>
            </a:r>
            <a:endParaRPr lang="en-US" altLang="zh-TW" dirty="0"/>
          </a:p>
          <a:p>
            <a:r>
              <a:rPr lang="en-US" altLang="zh-TW" dirty="0"/>
              <a:t>PHP</a:t>
            </a:r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dirty="0" err="1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Read files/directory from the current directory on the server</a:t>
            </a:r>
          </a:p>
          <a:p>
            <a:r>
              <a:rPr lang="en-US" altLang="zh-TW" smtClean="0"/>
              <a:t>fopen() – open a file</a:t>
            </a:r>
          </a:p>
          <a:p>
            <a:r>
              <a:rPr lang="en-US" altLang="zh-TW" smtClean="0"/>
              <a:t>fclose() – close an opened file</a:t>
            </a:r>
          </a:p>
          <a:p>
            <a:r>
              <a:rPr lang="en-US" altLang="zh-TW" smtClean="0"/>
              <a:t>fgets() – read file content</a:t>
            </a:r>
          </a:p>
          <a:p>
            <a:r>
              <a:rPr lang="en-US" altLang="zh-TW" smtClean="0"/>
              <a:t>fwrite() – write data to the file</a:t>
            </a:r>
          </a:p>
          <a:p>
            <a:r>
              <a:rPr lang="en-US" altLang="zh-TW" smtClean="0"/>
              <a:t>w - </a:t>
            </a:r>
            <a:r>
              <a:rPr lang="zh-TW" altLang="en-US" smtClean="0"/>
              <a:t>寫入</a:t>
            </a:r>
            <a:endParaRPr lang="en-US" altLang="zh-TW" smtClean="0"/>
          </a:p>
          <a:p>
            <a:r>
              <a:rPr lang="en-US" altLang="zh-TW" smtClean="0"/>
              <a:t>a - </a:t>
            </a:r>
            <a:r>
              <a:rPr lang="zh-TW" altLang="en-US" smtClean="0"/>
              <a:t>附加在檔案後面</a:t>
            </a:r>
            <a:endParaRPr lang="en-US" altLang="zh-TW" smtClean="0"/>
          </a:p>
          <a:p>
            <a:r>
              <a:rPr lang="en-US" altLang="zh-TW" smtClean="0"/>
              <a:t>r - </a:t>
            </a:r>
            <a:r>
              <a:rPr lang="zh-TW" altLang="en-US" smtClean="0"/>
              <a:t>只有讀取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9679747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Read a file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fopen(filename, attribute)</a:t>
            </a:r>
          </a:p>
          <a:p>
            <a:r>
              <a:rPr lang="en-US" altLang="zh-TW" smtClean="0"/>
              <a:t>fclose($filePointer)</a:t>
            </a:r>
          </a:p>
          <a:p>
            <a:r>
              <a:rPr lang="en-US" altLang="zh-TW" smtClean="0"/>
              <a:t>fgets($filePointer)</a:t>
            </a:r>
          </a:p>
          <a:p>
            <a:r>
              <a:rPr lang="en-US" altLang="zh-TW" smtClean="0"/>
              <a:t>fwrite($filePointer, data)</a:t>
            </a:r>
          </a:p>
          <a:p>
            <a:r>
              <a:rPr lang="en-US" altLang="zh-TW" smtClean="0"/>
              <a:t>fgets.php, text.txt</a:t>
            </a:r>
          </a:p>
          <a:p>
            <a:r>
              <a:rPr lang="en-US" altLang="zh-TW" smtClean="0"/>
              <a:t>fwrite.php, write.txt</a:t>
            </a:r>
          </a:p>
        </p:txBody>
      </p:sp>
    </p:spTree>
    <p:extLst>
      <p:ext uri="{BB962C8B-B14F-4D97-AF65-F5344CB8AC3E}">
        <p14:creationId xmlns:p14="http://schemas.microsoft.com/office/powerpoint/2010/main" val="1825809329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Counter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Update hit counter</a:t>
            </a:r>
          </a:p>
          <a:p>
            <a:r>
              <a:rPr lang="en-US" altLang="zh-TW" smtClean="0"/>
              <a:t>fopen() – open the file</a:t>
            </a:r>
          </a:p>
          <a:p>
            <a:r>
              <a:rPr lang="en-US" altLang="zh-TW" smtClean="0"/>
              <a:t>fgets() – read file data</a:t>
            </a:r>
          </a:p>
          <a:p>
            <a:r>
              <a:rPr lang="en-US" altLang="zh-TW" smtClean="0"/>
              <a:t>fwrite() – write data to the file</a:t>
            </a:r>
          </a:p>
          <a:p>
            <a:r>
              <a:rPr lang="en-US" altLang="zh-TW" smtClean="0"/>
              <a:t>fclose() – close the opened file</a:t>
            </a:r>
          </a:p>
          <a:p>
            <a:r>
              <a:rPr lang="en-US" altLang="zh-TW" smtClean="0"/>
              <a:t>hitscounter.php, counter.txt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20028681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Read a remote server content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file_get_contents(“site”);</a:t>
            </a:r>
          </a:p>
          <a:p>
            <a:r>
              <a:rPr lang="en-US" altLang="zh-TW" smtClean="0"/>
              <a:t>fgets3.php</a:t>
            </a:r>
          </a:p>
        </p:txBody>
      </p:sp>
    </p:spTree>
    <p:extLst>
      <p:ext uri="{BB962C8B-B14F-4D97-AF65-F5344CB8AC3E}">
        <p14:creationId xmlns:p14="http://schemas.microsoft.com/office/powerpoint/2010/main" val="1316223699"/>
      </p:ext>
    </p:extLst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fgetss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Gets line from file pointer and strip HTML tags</a:t>
            </a:r>
            <a:endParaRPr lang="en-US" altLang="zh-TW" smtClean="0"/>
          </a:p>
          <a:p>
            <a:r>
              <a:rPr lang="en-US" altLang="zh-TW" smtClean="0"/>
              <a:t>fgetss.php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93413"/>
      </p:ext>
    </p:extLst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file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Upload a file from a web page</a:t>
            </a:r>
          </a:p>
          <a:p>
            <a:r>
              <a:rPr lang="en-US" altLang="zh-TW" smtClean="0"/>
              <a:t>Eg. Attach a file to your email</a:t>
            </a:r>
          </a:p>
          <a:p>
            <a:r>
              <a:rPr lang="en-US" altLang="zh-TW" smtClean="0"/>
              <a:t>Open a new html file</a:t>
            </a:r>
          </a:p>
          <a:p>
            <a:r>
              <a:rPr lang="en-US" altLang="zh-TW" smtClean="0"/>
              <a:t>Create a form with file field</a:t>
            </a:r>
          </a:p>
          <a:p>
            <a:r>
              <a:rPr lang="en-US" altLang="zh-TW" smtClean="0"/>
              <a:t>Save as upload.html</a:t>
            </a:r>
          </a:p>
        </p:txBody>
      </p:sp>
    </p:spTree>
    <p:extLst>
      <p:ext uri="{BB962C8B-B14F-4D97-AF65-F5344CB8AC3E}">
        <p14:creationId xmlns:p14="http://schemas.microsoft.com/office/powerpoint/2010/main" val="401838011"/>
      </p:ext>
    </p:extLst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folder</a:t>
            </a:r>
            <a:endParaRPr lang="en-US" altLang="zh-TW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Usually we will create a folder to store the upload files in case they upload a “index.html” to hijack our website.</a:t>
            </a:r>
          </a:p>
          <a:p>
            <a:r>
              <a:rPr lang="en-US" altLang="zh-TW" smtClean="0"/>
              <a:t>In ftp, right click -&gt; New -&gt; Folder -&gt; Create an “upload” folder in ftp.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0997438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file php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Create a php file</a:t>
            </a:r>
          </a:p>
          <a:p>
            <a:r>
              <a:rPr lang="en-US" altLang="zh-TW" smtClean="0"/>
              <a:t>$upfile=uploads/".$file_name;</a:t>
            </a:r>
          </a:p>
          <a:p>
            <a:r>
              <a:rPr lang="en-US" altLang="zh-TW" smtClean="0"/>
              <a:t>Move_uploaded_file($file, $upfile);</a:t>
            </a:r>
          </a:p>
          <a:p>
            <a:r>
              <a:rPr lang="en-US" altLang="zh-TW" smtClean="0"/>
              <a:t>Save as upload.php</a:t>
            </a:r>
          </a:p>
          <a:p>
            <a:r>
              <a:rPr lang="en-US" altLang="zh-TW" smtClean="0"/>
              <a:t>NO FILE UPLOADED~!!</a:t>
            </a:r>
          </a:p>
          <a:p>
            <a:r>
              <a:rPr lang="en-US" altLang="zh-TW" smtClean="0"/>
              <a:t>CHECK PERMISSION~!!!!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5659006"/>
      </p:ext>
    </p:extLst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File path</a:t>
            </a:r>
            <a:endParaRPr lang="en-US" altLang="zh-TW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basename</a:t>
            </a:r>
          </a:p>
          <a:p>
            <a:r>
              <a:rPr lang="en-US" altLang="zh-TW" smtClean="0"/>
              <a:t>dirname</a:t>
            </a:r>
          </a:p>
          <a:p>
            <a:r>
              <a:rPr lang="en-US" altLang="zh-TW" smtClean="0"/>
              <a:t>pathinfo</a:t>
            </a:r>
          </a:p>
          <a:p>
            <a:r>
              <a:rPr lang="en-US" altLang="zh-TW" smtClean="0"/>
              <a:t>realpath</a:t>
            </a:r>
          </a:p>
          <a:p>
            <a:endParaRPr lang="en-US" altLang="zh-TW" smtClean="0"/>
          </a:p>
          <a:p>
            <a:r>
              <a:rPr lang="en-US" altLang="zh-TW" smtClean="0"/>
              <a:t>path.php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84829411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en-US" altLang="zh-TW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product page layout by these files.</a:t>
            </a:r>
          </a:p>
          <a:p>
            <a:pPr lvl="1"/>
            <a:r>
              <a:rPr lang="en-US" altLang="zh-TW" dirty="0" smtClean="0"/>
              <a:t>p</a:t>
            </a:r>
            <a:r>
              <a:rPr lang="en-US" altLang="zh-TW" dirty="0" smtClean="0"/>
              <a:t>roducts-</a:t>
            </a:r>
            <a:r>
              <a:rPr lang="en-US" altLang="zh-TW" dirty="0" err="1" smtClean="0"/>
              <a:t>design.php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header.inc.php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products.css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products-</a:t>
            </a:r>
            <a:r>
              <a:rPr lang="en-US" altLang="zh-TW" dirty="0" err="1" smtClean="0"/>
              <a:t>array.inc.php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83318613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Sorting an array</a:t>
            </a:r>
          </a:p>
          <a:p>
            <a:r>
              <a:rPr lang="en-US" altLang="zh-TW" smtClean="0"/>
              <a:t>Associative array</a:t>
            </a:r>
          </a:p>
          <a:p>
            <a:r>
              <a:rPr lang="en-US" altLang="zh-TW" smtClean="0"/>
              <a:t>Randomized array</a:t>
            </a:r>
          </a:p>
          <a:p>
            <a:r>
              <a:rPr lang="en-US" altLang="zh-TW" smtClean="0"/>
              <a:t>Counter</a:t>
            </a:r>
          </a:p>
          <a:p>
            <a:r>
              <a:rPr lang="en-US" altLang="zh-TW" smtClean="0"/>
              <a:t>Upload File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78070246"/>
      </p:ext>
    </p:extLst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Sorting an array 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Sort an array into ascending order</a:t>
            </a:r>
          </a:p>
          <a:p>
            <a:r>
              <a:rPr lang="en-US" altLang="zh-TW" smtClean="0"/>
              <a:t>A&lt;Z&lt;a&lt;z</a:t>
            </a:r>
          </a:p>
          <a:p>
            <a:r>
              <a:rPr lang="en-US" altLang="zh-TW" smtClean="0"/>
              <a:t>1&lt;2&lt;3</a:t>
            </a:r>
          </a:p>
          <a:p>
            <a:r>
              <a:rPr lang="en-US" altLang="zh-TW" smtClean="0"/>
              <a:t>sort.php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1522985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Sorting an array II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asort() – sort the value</a:t>
            </a:r>
          </a:p>
          <a:p>
            <a:r>
              <a:rPr lang="en-US" altLang="zh-TW" smtClean="0"/>
              <a:t>ksort() – sort the key</a:t>
            </a:r>
          </a:p>
          <a:p>
            <a:r>
              <a:rPr lang="en-US" altLang="zh-TW" smtClean="0"/>
              <a:t>rsort(), arsort(), krsort() – reverse sorting order</a:t>
            </a:r>
          </a:p>
          <a:p>
            <a:r>
              <a:rPr lang="en-US" altLang="zh-TW" smtClean="0"/>
              <a:t>sort2.php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26421524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 1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Download student.php from ftp</a:t>
            </a:r>
          </a:p>
          <a:p>
            <a:r>
              <a:rPr lang="en-US" altLang="zh-TW" smtClean="0"/>
              <a:t>Save as sortstudent.php</a:t>
            </a:r>
          </a:p>
          <a:p>
            <a:endParaRPr lang="en-US" altLang="zh-TW" smtClean="0"/>
          </a:p>
          <a:p>
            <a:r>
              <a:rPr lang="en-US" altLang="zh-TW" smtClean="0"/>
              <a:t>Sort student name in ascending order without class number (sort)</a:t>
            </a:r>
          </a:p>
          <a:p>
            <a:r>
              <a:rPr lang="en-US" altLang="zh-TW" smtClean="0"/>
              <a:t>Display the result by print_r</a:t>
            </a:r>
          </a:p>
          <a:p>
            <a:endParaRPr lang="en-US" altLang="zh-TW" smtClean="0"/>
          </a:p>
          <a:p>
            <a:r>
              <a:rPr lang="en-US" altLang="zh-TW" smtClean="0"/>
              <a:t>Sort student name in ascending with class number(asort)</a:t>
            </a:r>
          </a:p>
          <a:p>
            <a:r>
              <a:rPr lang="en-US" altLang="zh-TW" smtClean="0"/>
              <a:t>Display the result by print_r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40696254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Classwork2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Save sortstudent.php to sortstudent2.php</a:t>
            </a:r>
          </a:p>
          <a:p>
            <a:endParaRPr lang="en-US" altLang="zh-TW" smtClean="0"/>
          </a:p>
          <a:p>
            <a:r>
              <a:rPr lang="en-US" altLang="zh-TW" smtClean="0"/>
              <a:t>Sort student mark</a:t>
            </a:r>
          </a:p>
          <a:p>
            <a:r>
              <a:rPr lang="en-US" altLang="zh-TW" smtClean="0"/>
              <a:t>Display the result by for loop</a:t>
            </a:r>
          </a:p>
          <a:p>
            <a:endParaRPr lang="en-US" altLang="zh-TW" smtClean="0"/>
          </a:p>
          <a:p>
            <a:r>
              <a:rPr lang="en-US" altLang="zh-TW" smtClean="0"/>
              <a:t>Display the name and mark in one line for each student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3651350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Randomized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shuffle() randomly reorders the elements of an array</a:t>
            </a:r>
          </a:p>
          <a:p>
            <a:r>
              <a:rPr lang="en-US" altLang="zh-TW" smtClean="0"/>
              <a:t>Eg.large number of products in stock and want randomly select one item to show on a page</a:t>
            </a:r>
          </a:p>
          <a:p>
            <a:r>
              <a:rPr lang="en-US" altLang="zh-TW" smtClean="0"/>
              <a:t>shuffle.php</a:t>
            </a:r>
          </a:p>
        </p:txBody>
      </p:sp>
    </p:spTree>
    <p:extLst>
      <p:ext uri="{BB962C8B-B14F-4D97-AF65-F5344CB8AC3E}">
        <p14:creationId xmlns:p14="http://schemas.microsoft.com/office/powerpoint/2010/main" val="90185674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Random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Randomly give you a number between min to max;</a:t>
            </a:r>
          </a:p>
          <a:p>
            <a:r>
              <a:rPr lang="en-US" altLang="zh-TW" smtClean="0"/>
              <a:t>rand(min,max);</a:t>
            </a:r>
          </a:p>
          <a:p>
            <a:r>
              <a:rPr lang="en-US" altLang="zh-TW" smtClean="0"/>
              <a:t>rand.php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29578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Exercise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Write a mark 6 php program</a:t>
            </a:r>
          </a:p>
          <a:p>
            <a:r>
              <a:rPr lang="en-US" altLang="zh-TW" smtClean="0"/>
              <a:t>Use rand, sort and for loop</a:t>
            </a:r>
          </a:p>
          <a:p>
            <a:r>
              <a:rPr lang="en-US" altLang="zh-TW" smtClean="0"/>
              <a:t>See mark6.php</a:t>
            </a:r>
          </a:p>
          <a:p>
            <a:r>
              <a:rPr lang="en-US" altLang="zh-TW" smtClean="0"/>
              <a:t>Use while to check repeat numbers</a:t>
            </a:r>
          </a:p>
          <a:p>
            <a:r>
              <a:rPr lang="en-US" altLang="zh-TW" smtClean="0"/>
              <a:t>mark6NoRepeat.php</a:t>
            </a:r>
          </a:p>
        </p:txBody>
      </p:sp>
    </p:spTree>
    <p:extLst>
      <p:ext uri="{BB962C8B-B14F-4D97-AF65-F5344CB8AC3E}">
        <p14:creationId xmlns:p14="http://schemas.microsoft.com/office/powerpoint/2010/main" val="150973605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6230</TotalTime>
  <Words>477</Words>
  <Application>Microsoft Macintosh PowerPoint</Application>
  <PresentationFormat>On-screen Show (4:3)</PresentationFormat>
  <Paragraphs>130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Corbel</vt:lpstr>
      <vt:lpstr>Gill Sans MT</vt:lpstr>
      <vt:lpstr>Mangal</vt:lpstr>
      <vt:lpstr>Times New Roman</vt:lpstr>
      <vt:lpstr>新細明體</vt:lpstr>
      <vt:lpstr>Parallax</vt:lpstr>
      <vt:lpstr>Professional Diploma in Commercial Web Design</vt:lpstr>
      <vt:lpstr>Overview</vt:lpstr>
      <vt:lpstr>Sorting an array I</vt:lpstr>
      <vt:lpstr>Sorting an array II</vt:lpstr>
      <vt:lpstr>Classwork 1</vt:lpstr>
      <vt:lpstr>Classwork2</vt:lpstr>
      <vt:lpstr>Randomized array</vt:lpstr>
      <vt:lpstr>Random</vt:lpstr>
      <vt:lpstr>Exercise</vt:lpstr>
      <vt:lpstr>File</vt:lpstr>
      <vt:lpstr>Read a file</vt:lpstr>
      <vt:lpstr>Counter</vt:lpstr>
      <vt:lpstr>Read a remote server content</vt:lpstr>
      <vt:lpstr>fgetss</vt:lpstr>
      <vt:lpstr>Upload file</vt:lpstr>
      <vt:lpstr>Upload folder</vt:lpstr>
      <vt:lpstr>Upload file php</vt:lpstr>
      <vt:lpstr>File path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190</cp:revision>
  <cp:lastPrinted>2016-12-12T01:09:39Z</cp:lastPrinted>
  <dcterms:created xsi:type="dcterms:W3CDTF">2004-06-06T12:03:14Z</dcterms:created>
  <dcterms:modified xsi:type="dcterms:W3CDTF">2016-12-12T01:09:41Z</dcterms:modified>
</cp:coreProperties>
</file>