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5"/>
  </p:notesMasterIdLst>
  <p:handoutMasterIdLst>
    <p:handoutMasterId r:id="rId46"/>
  </p:handoutMasterIdLst>
  <p:sldIdLst>
    <p:sldId id="256" r:id="rId2"/>
    <p:sldId id="413" r:id="rId3"/>
    <p:sldId id="414" r:id="rId4"/>
    <p:sldId id="415" r:id="rId5"/>
    <p:sldId id="416" r:id="rId6"/>
    <p:sldId id="451" r:id="rId7"/>
    <p:sldId id="452" r:id="rId8"/>
    <p:sldId id="453" r:id="rId9"/>
    <p:sldId id="454" r:id="rId10"/>
    <p:sldId id="417" r:id="rId11"/>
    <p:sldId id="450"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4" r:id="rId38"/>
    <p:sldId id="445" r:id="rId39"/>
    <p:sldId id="446" r:id="rId40"/>
    <p:sldId id="447" r:id="rId41"/>
    <p:sldId id="448" r:id="rId42"/>
    <p:sldId id="449" r:id="rId43"/>
    <p:sldId id="398"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50000" autoAdjust="0"/>
  </p:normalViewPr>
  <p:slideViewPr>
    <p:cSldViewPr>
      <p:cViewPr>
        <p:scale>
          <a:sx n="100" d="100"/>
          <a:sy n="100" d="100"/>
        </p:scale>
        <p:origin x="-102" y="-5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15</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98140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16</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069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17</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23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18</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26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19</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031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20</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3779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21</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94433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22</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3043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23</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7961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24</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76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extLst>
      <p:ext uri="{BB962C8B-B14F-4D97-AF65-F5344CB8AC3E}">
        <p14:creationId xmlns:p14="http://schemas.microsoft.com/office/powerpoint/2010/main" val="17852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25</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0382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26</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9941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27</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2706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28</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7050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32</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53201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33</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4951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43</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4319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390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10</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5628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11</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06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12</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43395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13</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651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14</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83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hp.net/manual/en/function.hash.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err="1"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Ruby</a:t>
            </a: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7884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97050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634802922"/>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57273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77169055"/>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600896427"/>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1955738181"/>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1107842391"/>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5534397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680490752"/>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1101929956"/>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6759481"/>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481335655"/>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1194663190"/>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264135919"/>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498060457"/>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39773120"/>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498973684"/>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CSS</a:t>
            </a:r>
          </a:p>
        </p:txBody>
      </p:sp>
    </p:spTree>
    <p:extLst>
      <p:ext uri="{BB962C8B-B14F-4D97-AF65-F5344CB8AC3E}">
        <p14:creationId xmlns:p14="http://schemas.microsoft.com/office/powerpoint/2010/main" val="1578415898"/>
      </p:ext>
    </p:extLst>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3229985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dirty="0" smtClean="0">
                <a:ea typeface="新細明體" pitchFamily="18" charset="-120"/>
              </a:rPr>
              <a:t>It’s a section of a document containing normal content, markup, special elements called controls (checkboxes, radio buttons, menus, etc.), and labels on those controls</a:t>
            </a:r>
          </a:p>
          <a:p>
            <a:r>
              <a:rPr lang="en-US" altLang="zh-TW" dirty="0" smtClean="0">
                <a:ea typeface="新細明體" pitchFamily="18" charset="-120"/>
              </a:rPr>
              <a:t>Users </a:t>
            </a:r>
            <a:r>
              <a:rPr lang="mr-IN" altLang="zh-TW" dirty="0" smtClean="0">
                <a:ea typeface="新細明體" pitchFamily="18" charset="-120"/>
              </a:rPr>
              <a:t>"</a:t>
            </a:r>
            <a:r>
              <a:rPr lang="en-US" altLang="zh-TW" dirty="0" smtClean="0">
                <a:ea typeface="新細明體" pitchFamily="18" charset="-120"/>
              </a:rPr>
              <a:t>complete</a:t>
            </a:r>
            <a:r>
              <a:rPr lang="mr-IN" altLang="zh-TW" dirty="0" smtClean="0">
                <a:ea typeface="新細明體" pitchFamily="18" charset="-120"/>
              </a:rPr>
              <a:t>"</a:t>
            </a:r>
            <a:r>
              <a:rPr lang="en-US" altLang="zh-TW" dirty="0" smtClean="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660007457"/>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356595463"/>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0571511"/>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9838292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$HTTP_POST_VARS[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318371922"/>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916478692"/>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1504660160"/>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a:ea typeface="新細明體" pitchFamily="18" charset="-120"/>
              </a:rPr>
              <a:t>b</a:t>
            </a:r>
            <a:r>
              <a:rPr lang="en-US" altLang="zh-TW" dirty="0" err="1" smtClean="0">
                <a:ea typeface="新細明體" pitchFamily="18" charset="-120"/>
              </a:rPr>
              <a:t>mi</a:t>
            </a:r>
            <a:r>
              <a:rPr lang="en-US" altLang="zh-TW" dirty="0" smtClean="0">
                <a:ea typeface="新細明體" pitchFamily="18" charset="-120"/>
              </a:rPr>
              <a:t> </a:t>
            </a:r>
            <a:r>
              <a:rPr lang="en-US" altLang="zh-TW" dirty="0" smtClean="0">
                <a:ea typeface="新細明體" pitchFamily="18" charset="-120"/>
              </a:rPr>
              <a:t>=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55882048"/>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5059"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50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71625"/>
            <a:ext cx="6572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sp>
        <p:nvSpPr>
          <p:cNvPr id="46083"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71625"/>
            <a:ext cx="5907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41863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sp>
        <p:nvSpPr>
          <p:cNvPr id="47107"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62100"/>
            <a:ext cx="6662737"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8131" name="Rectangle 1027"/>
          <p:cNvSpPr>
            <a:spLocks noGrp="1" noChangeArrowheads="1"/>
          </p:cNvSpPr>
          <p:nvPr>
            <p:ph idx="1"/>
          </p:nvPr>
        </p:nvSpPr>
        <p:spPr/>
        <p:txBody>
          <a:bodyPr/>
          <a:lstStyle/>
          <a:p>
            <a:r>
              <a:rPr lang="en-US" altLang="zh-TW" smtClean="0">
                <a:ea typeface="新細明體" pitchFamily="18" charset="-120"/>
              </a:rPr>
              <a:t>Create a form by Dreamweaver to collect user information as the picture</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registration.htm</a:t>
            </a:r>
          </a:p>
          <a:p>
            <a:r>
              <a:rPr lang="en-US" altLang="zh-TW" smtClean="0">
                <a:ea typeface="新細明體" pitchFamily="18" charset="-120"/>
              </a:rPr>
              <a:t>registration.php</a:t>
            </a:r>
            <a:endParaRPr lang="zh-TW" altLang="en-US" smtClean="0">
              <a:ea typeface="新細明體" pitchFamily="18" charset="-120"/>
            </a:endParaRPr>
          </a:p>
        </p:txBody>
      </p:sp>
    </p:spTree>
    <p:extLst>
      <p:ext uri="{BB962C8B-B14F-4D97-AF65-F5344CB8AC3E}">
        <p14:creationId xmlns:p14="http://schemas.microsoft.com/office/powerpoint/2010/main" val="1633005167"/>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pPr marL="0" indent="0">
              <a:buNone/>
            </a:pPr>
            <a:r>
              <a:rPr lang="en-US" dirty="0" smtClean="0"/>
              <a:t>Lesson </a:t>
            </a:r>
            <a:r>
              <a:rPr lang="en-US" dirty="0"/>
              <a:t>23</a:t>
            </a:r>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fontScale="92500" lnSpcReduction="20000"/>
          </a:bodyPr>
          <a:lstStyle/>
          <a:p>
            <a:r>
              <a:rPr lang="en-US" altLang="zh-TW" dirty="0" smtClean="0">
                <a:ea typeface="新細明體" pitchFamily="18" charset="-120"/>
              </a:rPr>
              <a:t>Secure data by encryption</a:t>
            </a:r>
          </a:p>
          <a:p>
            <a:r>
              <a:rPr lang="en-US" altLang="zh-TW" dirty="0" smtClean="0">
                <a:ea typeface="新細明體" pitchFamily="18" charset="-120"/>
              </a:rPr>
              <a:t>MD5(32</a:t>
            </a:r>
            <a:r>
              <a:rPr lang="en-US" altLang="zh-TW" dirty="0" smtClean="0">
                <a:ea typeface="新細明體" pitchFamily="18" charset="-120"/>
              </a:rPr>
              <a:t>), sha1(40), sha256(64)</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31559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7069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30315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247568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844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2905</TotalTime>
  <Words>1753</Words>
  <Application>Microsoft Office PowerPoint</Application>
  <PresentationFormat>On-screen Show (4:3)</PresentationFormat>
  <Paragraphs>247</Paragraphs>
  <Slides>43</Slides>
  <Notes>26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Parallax</vt:lpstr>
      <vt:lpstr>Professional Diploma in Commercial Web Design</vt:lpstr>
      <vt:lpstr>Overview</vt:lpstr>
      <vt:lpstr>What is a form</vt:lpstr>
      <vt:lpstr>Client side (html)</vt:lpstr>
      <vt:lpstr>Security</vt:lpstr>
      <vt:lpstr>Encryption</vt:lpstr>
      <vt:lpstr>Encryption</vt:lpstr>
      <vt:lpstr>hash</vt:lpstr>
      <vt:lpstr>Password</vt:lpstr>
      <vt:lpstr>Server side programming</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FevaWorks</cp:lastModifiedBy>
  <cp:revision>197</cp:revision>
  <cp:lastPrinted>1601-01-01T00:00:00Z</cp:lastPrinted>
  <dcterms:created xsi:type="dcterms:W3CDTF">2004-06-06T12:03:14Z</dcterms:created>
  <dcterms:modified xsi:type="dcterms:W3CDTF">2016-11-14T07:26:24Z</dcterms:modified>
</cp:coreProperties>
</file>