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FD9826D5-0B23-41CE-B1A2-CD5B77051ACE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7381F81-3CF6-4012-A59C-4FD1BABF4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26D5-0B23-41CE-B1A2-CD5B77051ACE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1F81-3CF6-4012-A59C-4FD1BABF4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26D5-0B23-41CE-B1A2-CD5B77051ACE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1F81-3CF6-4012-A59C-4FD1BABF4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26D5-0B23-41CE-B1A2-CD5B77051ACE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1F81-3CF6-4012-A59C-4FD1BABF4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26D5-0B23-41CE-B1A2-CD5B77051ACE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1F81-3CF6-4012-A59C-4FD1BABF4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26D5-0B23-41CE-B1A2-CD5B77051ACE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1F81-3CF6-4012-A59C-4FD1BABF47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26D5-0B23-41CE-B1A2-CD5B77051ACE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1F81-3CF6-4012-A59C-4FD1BABF4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26D5-0B23-41CE-B1A2-CD5B77051ACE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1F81-3CF6-4012-A59C-4FD1BABF4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26D5-0B23-41CE-B1A2-CD5B77051ACE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1F81-3CF6-4012-A59C-4FD1BABF4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FD9826D5-0B23-41CE-B1A2-CD5B77051ACE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57381F81-3CF6-4012-A59C-4FD1BABF4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FD9826D5-0B23-41CE-B1A2-CD5B77051ACE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57381F81-3CF6-4012-A59C-4FD1BABF4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D9826D5-0B23-41CE-B1A2-CD5B77051ACE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7381F81-3CF6-4012-A59C-4FD1BABF47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 up new site in Dreamweaver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Raymond Tsang</a:t>
            </a:r>
          </a:p>
          <a:p>
            <a:r>
              <a:rPr lang="en-US" dirty="0" smtClean="0"/>
              <a:t>t-raymond.tsang@fevaworks.com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5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Save</a:t>
            </a:r>
          </a:p>
          <a:p>
            <a:r>
              <a:rPr lang="en-US" dirty="0" smtClean="0"/>
              <a:t>You can see your files in </a:t>
            </a:r>
            <a:r>
              <a:rPr lang="en-US" smtClean="0"/>
              <a:t>the Files </a:t>
            </a:r>
            <a:r>
              <a:rPr lang="en-US" dirty="0" smtClean="0"/>
              <a:t>panel.</a:t>
            </a:r>
          </a:p>
          <a:p>
            <a:r>
              <a:rPr lang="en-US" dirty="0" smtClean="0"/>
              <a:t>Window -&gt;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-&gt; New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29"/>
          <a:stretch/>
        </p:blipFill>
        <p:spPr bwMode="auto">
          <a:xfrm>
            <a:off x="2514600" y="2362200"/>
            <a:ext cx="42037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69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C:\xampp\htdocs\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905000"/>
            <a:ext cx="664845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90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219370"/>
              </p:ext>
            </p:extLst>
          </p:nvPr>
        </p:nvGraphicFramePr>
        <p:xfrm>
          <a:off x="1463675" y="2971800"/>
          <a:ext cx="6196014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98007"/>
                <a:gridCol w="3098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Site name: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Local site folder: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C:\xampp\htdocs\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74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menu -&gt;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905000"/>
            <a:ext cx="664845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40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Basic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829171"/>
              </p:ext>
            </p:extLst>
          </p:nvPr>
        </p:nvGraphicFramePr>
        <p:xfrm>
          <a:off x="1371600" y="3048000"/>
          <a:ext cx="619601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98007"/>
                <a:gridCol w="3098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Server Name: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localhost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Connect using: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Local/Network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Server Folder: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C:\xampp\htdocs\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Web URL: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http://localhost/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97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19275"/>
            <a:ext cx="664845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03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Model: PHP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0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905000"/>
            <a:ext cx="664845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858000" y="3352800"/>
            <a:ext cx="533400" cy="533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89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12</TotalTime>
  <Words>85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Pushpin</vt:lpstr>
      <vt:lpstr>Set up new site in Dreamweaver</vt:lpstr>
      <vt:lpstr>Site -&gt; New site</vt:lpstr>
      <vt:lpstr>C:\xampp\htdocs\</vt:lpstr>
      <vt:lpstr>Site</vt:lpstr>
      <vt:lpstr>Left menu -&gt; Servers</vt:lpstr>
      <vt:lpstr>Server Basic</vt:lpstr>
      <vt:lpstr>Server Advanced</vt:lpstr>
      <vt:lpstr>Server Advanced</vt:lpstr>
      <vt:lpstr>Tick Testing</vt:lpstr>
      <vt:lpstr>Finished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new site in Dreamweaver</dc:title>
  <dc:creator>Raymond Tsang</dc:creator>
  <cp:lastModifiedBy>Raymond Tsang</cp:lastModifiedBy>
  <cp:revision>2</cp:revision>
  <dcterms:created xsi:type="dcterms:W3CDTF">2012-12-07T02:26:14Z</dcterms:created>
  <dcterms:modified xsi:type="dcterms:W3CDTF">2012-12-07T02:38:24Z</dcterms:modified>
</cp:coreProperties>
</file>