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4" r:id="rId3"/>
    <p:sldId id="405" r:id="rId4"/>
    <p:sldId id="406" r:id="rId5"/>
    <p:sldId id="408" r:id="rId6"/>
    <p:sldId id="409" r:id="rId7"/>
    <p:sldId id="410" r:id="rId8"/>
    <p:sldId id="411" r:id="rId9"/>
    <p:sldId id="407" r:id="rId10"/>
    <p:sldId id="39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>
        <p:scale>
          <a:sx n="100" d="100"/>
          <a:sy n="100" d="100"/>
        </p:scale>
        <p:origin x="2152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 and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15426"/>
              </p:ext>
            </p:extLst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db.inc.php</a:t>
            </a:r>
            <a:endParaRPr lang="en-US" dirty="0" smtClean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err="1" smtClean="0"/>
              <a:t>sms_read.php</a:t>
            </a:r>
            <a:endParaRPr lang="en-US" dirty="0"/>
          </a:p>
          <a:p>
            <a:r>
              <a:rPr lang="en-US" dirty="0" err="1" smtClean="0"/>
              <a:t>sms_create.php</a:t>
            </a:r>
            <a:endParaRPr lang="en-US" dirty="0" smtClean="0"/>
          </a:p>
          <a:p>
            <a:r>
              <a:rPr lang="en-US" dirty="0" smtClean="0"/>
              <a:t>sms_create2.php</a:t>
            </a:r>
          </a:p>
          <a:p>
            <a:r>
              <a:rPr lang="en-US" dirty="0" err="1"/>
              <a:t>sms_delete.php</a:t>
            </a:r>
            <a:endParaRPr lang="en-US" dirty="0"/>
          </a:p>
          <a:p>
            <a:r>
              <a:rPr lang="en-US" dirty="0"/>
              <a:t>sms_delete2.php</a:t>
            </a:r>
          </a:p>
          <a:p>
            <a:r>
              <a:rPr lang="en-US" dirty="0" err="1"/>
              <a:t>sms_update.php</a:t>
            </a:r>
            <a:endParaRPr lang="en-US" dirty="0"/>
          </a:p>
          <a:p>
            <a:r>
              <a:rPr lang="en-US" dirty="0" smtClean="0"/>
              <a:t>sms_update2.php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</a:t>
            </a:r>
            <a:r>
              <a:rPr lang="en-US" smtClean="0"/>
              <a:t>from 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2601</TotalTime>
  <Words>108</Words>
  <Application>Microsoft Macintosh PowerPoint</Application>
  <PresentationFormat>On-screen Show (4:3)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新細明體</vt:lpstr>
      <vt:lpstr>Parallax</vt:lpstr>
      <vt:lpstr>Professional Diploma in Commercial Web Design</vt:lpstr>
      <vt:lpstr>Database</vt:lpstr>
      <vt:lpstr>Import</vt:lpstr>
      <vt:lpstr>Import successfully</vt:lpstr>
      <vt:lpstr>CRUD</vt:lpstr>
      <vt:lpstr>CRUD</vt:lpstr>
      <vt:lpstr>Files</vt:lpstr>
      <vt:lpstr>SQL</vt:lpstr>
      <vt:lpstr>Next lesson</vt:lpstr>
      <vt:lpstr>QUESTIONS</vt:lpstr>
    </vt:vector>
  </TitlesOfParts>
  <Company>hatcom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188</cp:revision>
  <cp:lastPrinted>1601-01-01T00:00:00Z</cp:lastPrinted>
  <dcterms:created xsi:type="dcterms:W3CDTF">2004-06-06T12:03:14Z</dcterms:created>
  <dcterms:modified xsi:type="dcterms:W3CDTF">2017-01-20T15:21:52Z</dcterms:modified>
</cp:coreProperties>
</file>