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278" r:id="rId4"/>
    <p:sldId id="405" r:id="rId5"/>
    <p:sldId id="402" r:id="rId6"/>
    <p:sldId id="370" r:id="rId7"/>
    <p:sldId id="322" r:id="rId8"/>
    <p:sldId id="390" r:id="rId9"/>
    <p:sldId id="391" r:id="rId10"/>
    <p:sldId id="404" r:id="rId11"/>
    <p:sldId id="384" r:id="rId12"/>
    <p:sldId id="403" r:id="rId13"/>
    <p:sldId id="333" r:id="rId14"/>
    <p:sldId id="342" r:id="rId15"/>
    <p:sldId id="343" r:id="rId16"/>
    <p:sldId id="334" r:id="rId17"/>
    <p:sldId id="373" r:id="rId18"/>
    <p:sldId id="395" r:id="rId19"/>
    <p:sldId id="393" r:id="rId20"/>
    <p:sldId id="394" r:id="rId21"/>
    <p:sldId id="344" r:id="rId22"/>
    <p:sldId id="345" r:id="rId23"/>
    <p:sldId id="371" r:id="rId24"/>
    <p:sldId id="346" r:id="rId25"/>
    <p:sldId id="347" r:id="rId26"/>
    <p:sldId id="348" r:id="rId27"/>
    <p:sldId id="350" r:id="rId28"/>
    <p:sldId id="381" r:id="rId29"/>
    <p:sldId id="372" r:id="rId30"/>
    <p:sldId id="392" r:id="rId31"/>
    <p:sldId id="397" r:id="rId32"/>
    <p:sldId id="369" r:id="rId33"/>
    <p:sldId id="398" r:id="rId34"/>
    <p:sldId id="380" r:id="rId35"/>
    <p:sldId id="351" r:id="rId36"/>
    <p:sldId id="366" r:id="rId37"/>
    <p:sldId id="374" r:id="rId38"/>
    <p:sldId id="353" r:id="rId39"/>
    <p:sldId id="399" r:id="rId40"/>
    <p:sldId id="356" r:id="rId41"/>
    <p:sldId id="357" r:id="rId42"/>
    <p:sldId id="376" r:id="rId43"/>
    <p:sldId id="396" r:id="rId44"/>
    <p:sldId id="375" r:id="rId45"/>
    <p:sldId id="329" r:id="rId46"/>
    <p:sldId id="383" r:id="rId47"/>
    <p:sldId id="400" r:id="rId48"/>
    <p:sldId id="377" r:id="rId49"/>
    <p:sldId id="382" r:id="rId50"/>
    <p:sldId id="406" r:id="rId51"/>
    <p:sldId id="407" r:id="rId52"/>
    <p:sldId id="269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9048" autoAdjust="0"/>
  </p:normalViewPr>
  <p:slideViewPr>
    <p:cSldViewPr>
      <p:cViewPr varScale="1">
        <p:scale>
          <a:sx n="77" d="100"/>
          <a:sy n="77" d="100"/>
        </p:scale>
        <p:origin x="4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B8389D-68BE-4F15-9275-D886AC872D1C}" type="slidenum">
              <a:rPr lang="zh-TW" altLang="en-US" sz="1300" smtClean="0"/>
              <a:pPr/>
              <a:t>19</a:t>
            </a:fld>
            <a:endParaRPr lang="en-US" altLang="zh-TW" sz="13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21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22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32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35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44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45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5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11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gif"/><Relationship Id="rId18" Type="http://schemas.openxmlformats.org/officeDocument/2006/relationships/image" Target="../media/image20.gif"/><Relationship Id="rId3" Type="http://schemas.openxmlformats.org/officeDocument/2006/relationships/image" Target="../media/image5.gif"/><Relationship Id="rId21" Type="http://schemas.openxmlformats.org/officeDocument/2006/relationships/image" Target="../media/image23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17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gif"/><Relationship Id="rId20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19" Type="http://schemas.openxmlformats.org/officeDocument/2006/relationships/image" Target="../media/image21.gif"/><Relationship Id="rId4" Type="http://schemas.openxmlformats.org/officeDocument/2006/relationships/image" Target="../media/image6.gif"/><Relationship Id="rId9" Type="http://schemas.openxmlformats.org/officeDocument/2006/relationships/image" Target="../media/image11.gif"/><Relationship Id="rId1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  <a:p>
            <a:r>
              <a:rPr lang="en-US" altLang="zh-TW" dirty="0" smtClean="0"/>
              <a:t>www.php.net/usage.php</a:t>
            </a:r>
          </a:p>
          <a:p>
            <a:r>
              <a:rPr lang="en-US" altLang="zh-TW" dirty="0" smtClean="0"/>
              <a:t>https://www.google.com.hk/trends/explore#q=php</a:t>
            </a:r>
          </a:p>
          <a:p>
            <a:r>
              <a:rPr lang="en-US" altLang="zh-TW" dirty="0" smtClean="0"/>
              <a:t>http://trends.builtwith.com/framework/PHP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  <a:endParaRPr lang="en-US" altLang="zh-TW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Unix, Mac OS X and Windows</a:t>
            </a:r>
          </a:p>
          <a:p>
            <a:r>
              <a:rPr lang="en-US" altLang="zh-TW" dirty="0" smtClean="0"/>
              <a:t>Comes with Red Hat 9.0</a:t>
            </a:r>
          </a:p>
          <a:p>
            <a:r>
              <a:rPr lang="en-US" altLang="zh-TW" dirty="0" smtClean="0"/>
              <a:t>Best work with Apache</a:t>
            </a:r>
          </a:p>
          <a:p>
            <a:r>
              <a:rPr lang="en-US" altLang="zh-TW" dirty="0" smtClean="0"/>
              <a:t>Works on IIS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CGI concepts</a:t>
            </a:r>
          </a:p>
          <a:p>
            <a:r>
              <a:rPr lang="en-US" altLang="zh-TW" dirty="0" smtClean="0"/>
              <a:t>Using programming syntax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  <a:endParaRPr lang="en-US" altLang="zh-TW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  <a:endParaRPr lang="en-US" altLang="zh-TW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How to upload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echo</a:t>
            </a:r>
          </a:p>
          <a:p>
            <a:r>
              <a:rPr lang="en-US" altLang="zh-TW" smtClean="0"/>
              <a:t>Function</a:t>
            </a:r>
          </a:p>
          <a:p>
            <a:r>
              <a:rPr lang="en-US" altLang="zh-TW" smtClean="0"/>
              <a:t>Variables</a:t>
            </a:r>
          </a:p>
          <a:p>
            <a:r>
              <a:rPr lang="en-US" altLang="zh-TW" smtClean="0"/>
              <a:t>Operands</a:t>
            </a:r>
          </a:p>
          <a:p>
            <a:r>
              <a:rPr lang="en-US" altLang="zh-TW" smtClean="0"/>
              <a:t>pre- &amp; post-increment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C:\AppServ\www</a:t>
            </a:r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Uploading</a:t>
            </a:r>
            <a:endParaRPr lang="en-US" altLang="zh-TW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 folder.</a:t>
            </a:r>
            <a:endParaRPr lang="en-US" altLang="zh-TW" dirty="0" smtClean="0"/>
          </a:p>
          <a:p>
            <a:r>
              <a:rPr lang="en-US" altLang="zh-TW" dirty="0" smtClean="0"/>
              <a:t>http://localhost:8080/filename.php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  <a:endParaRPr lang="en-US" altLang="zh-TW" smtClean="0"/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4313"/>
            <a:ext cx="8477250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  <a:endParaRPr lang="en-US" altLang="zh-TW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  <a:endParaRPr lang="en-US" altLang="zh-TW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  <a:endParaRPr lang="en-US" altLang="zh-TW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  <a:endParaRPr lang="en-US" altLang="zh-TW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  <a:endParaRPr lang="en-US" altLang="zh-TW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all parameters</a:t>
            </a:r>
          </a:p>
          <a:p>
            <a:r>
              <a:rPr lang="en-US" altLang="zh-TW" smtClean="0"/>
              <a:t>echo “Hello, this is my first php page”;</a:t>
            </a:r>
          </a:p>
          <a:p>
            <a:r>
              <a:rPr lang="en-US" altLang="zh-TW" smtClean="0"/>
              <a:t>echo.php</a:t>
            </a:r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  <a:endParaRPr lang="en-US" altLang="zh-TW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  <a:endParaRPr lang="en-US" altLang="zh-TW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Nothing to change for the html code</a:t>
            </a:r>
          </a:p>
          <a:p>
            <a:r>
              <a:rPr lang="en-US" altLang="zh-TW" smtClean="0"/>
              <a:t>Encapsulate PHP code before and after html code</a:t>
            </a:r>
          </a:p>
          <a:p>
            <a:r>
              <a:rPr lang="en-US" altLang="zh-TW" smtClean="0"/>
              <a:t>echo “Hello&lt;br /&gt;”;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4340" name="Picture 5" descr="C:\Users\hatted\Documents\computer\dreamweaver\course\php-fw1\l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52837"/>
            <a:ext cx="7518930" cy="49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“</a:t>
            </a:r>
            <a:r>
              <a:rPr lang="en-US" altLang="zh-TW" dirty="0" err="1" smtClean="0"/>
              <a:t>birthday.php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http://localhost/birthday.php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</a:t>
            </a:r>
          </a:p>
          <a:p>
            <a:r>
              <a:rPr lang="en-US" altLang="zh-TW" dirty="0" smtClean="0"/>
              <a:t>Test your web page: http://localhost/filename.php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  <a:endParaRPr lang="en-US" altLang="zh-TW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date(“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F”);</a:t>
            </a:r>
          </a:p>
          <a:p>
            <a:r>
              <a:rPr lang="en-US" altLang="zh-TW" dirty="0" smtClean="0"/>
              <a:t>echo date("l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of F Y h:i:s A");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Echo your birthday as YYYYMMDD format.</a:t>
            </a:r>
          </a:p>
          <a:p>
            <a:r>
              <a:rPr lang="en-US" altLang="zh-TW" smtClean="0"/>
              <a:t>EG. (31-Jan-1990)  echo “19900131”;</a:t>
            </a:r>
          </a:p>
          <a:p>
            <a:r>
              <a:rPr lang="en-US" altLang="zh-TW" smtClean="0"/>
              <a:t>Echo today date as YYYYMMDD format</a:t>
            </a:r>
          </a:p>
          <a:p>
            <a:r>
              <a:rPr lang="en-US" altLang="zh-TW" smtClean="0"/>
              <a:t>EG. echo date(“xxx”);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  <a:endParaRPr lang="en-US" altLang="zh-TW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“</a:t>
            </a:r>
            <a:r>
              <a:rPr lang="zh-TW" altLang="en-US" dirty="0" smtClean="0"/>
              <a:t>\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en-US" altLang="zh-TW" dirty="0" smtClean="0"/>
              <a:t>“ \n ”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en-US" altLang="zh-TW" dirty="0" smtClean="0"/>
              <a:t>“ \r ” = carriage return</a:t>
            </a:r>
          </a:p>
          <a:p>
            <a:r>
              <a:rPr lang="en-US" altLang="zh-TW" dirty="0" smtClean="0"/>
              <a:t>“ \t ” = tab</a:t>
            </a:r>
          </a:p>
          <a:p>
            <a:r>
              <a:rPr lang="en-US" altLang="zh-TW" dirty="0" smtClean="0"/>
              <a:t>“ \$ ” is printing the $ sign</a:t>
            </a:r>
          </a:p>
          <a:p>
            <a:r>
              <a:rPr lang="en-US" altLang="zh-TW" dirty="0" smtClean="0"/>
              <a:t>“ \\ ” is printing the \ sign</a:t>
            </a:r>
          </a:p>
          <a:p>
            <a:r>
              <a:rPr lang="en-US" altLang="zh-TW" dirty="0" smtClean="0"/>
              <a:t>“ \” ” = 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  <a:endParaRPr lang="en-US" altLang="zh-TW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Integer – whole number, “1”</a:t>
            </a:r>
          </a:p>
          <a:p>
            <a:r>
              <a:rPr lang="en-US" altLang="zh-TW" smtClean="0"/>
              <a:t>Double – real number, “1.00”</a:t>
            </a:r>
          </a:p>
          <a:p>
            <a:r>
              <a:rPr lang="en-US" altLang="zh-TW" smtClean="0"/>
              <a:t>Character – “A”, “B” .. “z”</a:t>
            </a:r>
          </a:p>
          <a:p>
            <a:r>
              <a:rPr lang="en-US" altLang="zh-TW" smtClean="0"/>
              <a:t>String – strings of characters, “Hello”</a:t>
            </a:r>
          </a:p>
          <a:p>
            <a:r>
              <a:rPr lang="en-US" altLang="zh-TW" smtClean="0"/>
              <a:t>Boolean – true or false, 1 or 0</a:t>
            </a:r>
          </a:p>
          <a:p>
            <a:r>
              <a:rPr lang="en-US" altLang="zh-TW" smtClean="0"/>
              <a:t>Array – multiple data types items, “$car[I]”, array.php</a:t>
            </a:r>
          </a:p>
          <a:p>
            <a:r>
              <a:rPr lang="en-US" altLang="zh-TW" smtClean="0"/>
              <a:t>Object – instances of classes, “$car-&gt;tire=good”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  <a:endParaRPr lang="en-US" altLang="zh-TW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  <a:endParaRPr lang="en-US" altLang="zh-TW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  <a:endParaRPr lang="en-US" altLang="zh-TW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2009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20160131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</a:t>
            </a:r>
            <a:r>
              <a:rPr lang="en-US" altLang="zh-TW" sz="3600" u="sng" dirty="0" smtClean="0">
                <a:ea typeface="新細明體" pitchFamily="18" charset="-120"/>
              </a:rPr>
              <a:t>200</a:t>
            </a:r>
            <a:r>
              <a:rPr lang="en-US" altLang="zh-TW" sz="3600" u="sng" dirty="0" smtClean="0">
                <a:ea typeface="新細明體" pitchFamily="18" charset="-120"/>
              </a:rPr>
              <a:t>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158900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  <a:endParaRPr lang="en-US" altLang="zh-TW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  <a:endParaRPr lang="zh-TW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http://www.phpini.com/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http://precisebench.com/best-free-books-for-learning-php/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  <a:endParaRPr lang="en-US" altLang="zh-TW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smtClean="0"/>
              <a:t>A server side scripting language designed for creating dynamic web pages</a:t>
            </a:r>
          </a:p>
          <a:p>
            <a:r>
              <a:rPr lang="en-US" altLang="zh-TW" smtClean="0"/>
              <a:t>Written in C</a:t>
            </a:r>
          </a:p>
          <a:p>
            <a:r>
              <a:rPr lang="en-US" altLang="zh-TW" smtClean="0"/>
              <a:t>Open Source and Freeware</a:t>
            </a:r>
          </a:p>
          <a:p>
            <a:r>
              <a:rPr lang="en-US" altLang="zh-TW" smtClean="0"/>
              <a:t>Stand for Personal Home Page</a:t>
            </a:r>
          </a:p>
          <a:p>
            <a:r>
              <a:rPr lang="en-US" smtClean="0"/>
              <a:t>PHP: Hypertext Preprocessor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  <a:endParaRPr lang="en-US" altLang="zh-TW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3956</TotalTime>
  <Words>1322</Words>
  <Application>Microsoft Office PowerPoint</Application>
  <PresentationFormat>On-screen Show (4:3)</PresentationFormat>
  <Paragraphs>302</Paragraphs>
  <Slides>52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新細明體</vt:lpstr>
      <vt:lpstr>Arial</vt:lpstr>
      <vt:lpstr>Corbel</vt:lpstr>
      <vt:lpstr>Times New Roman</vt:lpstr>
      <vt:lpstr>Parallax</vt:lpstr>
      <vt:lpstr>Professional Diploma in Commercial Web Design</vt:lpstr>
      <vt:lpstr>Overview</vt:lpstr>
      <vt:lpstr>LAMP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Uploading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Homework</vt:lpstr>
      <vt:lpstr>Install PHP + MySQL</vt:lpstr>
      <vt:lpstr>Functions</vt:lpstr>
      <vt:lpstr>Homework</vt:lpstr>
      <vt:lpstr>Functions</vt:lpstr>
      <vt:lpstr>Variable I</vt:lpstr>
      <vt:lpstr>Variable II</vt:lpstr>
      <vt:lpstr>Variable III</vt:lpstr>
      <vt:lpstr>Variable Types</vt:lpstr>
      <vt:lpstr>Homework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(中文)</vt:lpstr>
      <vt:lpstr>Download Server</vt:lpstr>
      <vt:lpstr>ebooks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279</cp:revision>
  <cp:lastPrinted>1601-01-01T00:00:00Z</cp:lastPrinted>
  <dcterms:created xsi:type="dcterms:W3CDTF">2004-06-06T12:03:14Z</dcterms:created>
  <dcterms:modified xsi:type="dcterms:W3CDTF">2016-06-20T08:50:52Z</dcterms:modified>
</cp:coreProperties>
</file>